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4" r:id="rId3"/>
    <p:sldId id="265" r:id="rId4"/>
    <p:sldId id="273" r:id="rId5"/>
    <p:sldId id="269" r:id="rId6"/>
    <p:sldId id="275" r:id="rId7"/>
    <p:sldId id="274" r:id="rId8"/>
    <p:sldId id="270" r:id="rId9"/>
    <p:sldId id="271" r:id="rId10"/>
    <p:sldId id="272" r:id="rId11"/>
    <p:sldId id="268" r:id="rId12"/>
    <p:sldId id="260" r:id="rId13"/>
    <p:sldId id="261" r:id="rId1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44"/>
    <a:srgbClr val="E6E7EC"/>
    <a:srgbClr val="FF037A"/>
    <a:srgbClr val="6B6D8E"/>
    <a:srgbClr val="F8F8F9"/>
    <a:srgbClr val="FF7E03"/>
    <a:srgbClr val="00FFBD"/>
    <a:srgbClr val="FD7D24"/>
    <a:srgbClr val="FD6E28"/>
    <a:srgbClr val="FC17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80"/>
    <p:restoredTop sz="94682"/>
  </p:normalViewPr>
  <p:slideViewPr>
    <p:cSldViewPr snapToGrid="0" snapToObjects="1">
      <p:cViewPr varScale="1">
        <p:scale>
          <a:sx n="51" d="100"/>
          <a:sy n="51" d="100"/>
        </p:scale>
        <p:origin x="612" y="12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743939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" descr="Image"/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>
            <a:off x="16713849" y="6129338"/>
            <a:ext cx="5217124" cy="5648373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Espace réservé du texte 3"/>
          <p:cNvSpPr>
            <a:spLocks noGrp="1"/>
          </p:cNvSpPr>
          <p:nvPr>
            <p:ph type="body" sz="quarter" idx="12" hasCustomPrompt="1"/>
          </p:nvPr>
        </p:nvSpPr>
        <p:spPr>
          <a:xfrm>
            <a:off x="4391280" y="3181512"/>
            <a:ext cx="15662275" cy="3710299"/>
          </a:xfrm>
          <a:prstGeom prst="rect">
            <a:avLst/>
          </a:prstGeom>
        </p:spPr>
        <p:txBody>
          <a:bodyPr/>
          <a:lstStyle>
            <a:lvl1pPr marL="0" indent="0" defTabSz="29531">
              <a:lnSpc>
                <a:spcPct val="100000"/>
              </a:lnSpc>
              <a:spcBef>
                <a:spcPts val="0"/>
              </a:spcBef>
              <a:buNone/>
              <a:defRPr sz="11200" b="0">
                <a:solidFill>
                  <a:srgbClr val="070A44"/>
                </a:solidFill>
                <a:latin typeface="+mj-lt"/>
                <a:ea typeface="Imperial URW Medium" charset="0"/>
                <a:cs typeface="Imperial URW Medium" charset="0"/>
              </a:defRPr>
            </a:lvl1pPr>
            <a:lvl2pPr>
              <a:defRPr sz="11200">
                <a:solidFill>
                  <a:schemeClr val="tx1"/>
                </a:solidFill>
                <a:latin typeface="Imperial URW Medium" charset="0"/>
                <a:ea typeface="Imperial URW Medium" charset="0"/>
                <a:cs typeface="Imperial URW Medium" charset="0"/>
              </a:defRPr>
            </a:lvl2pPr>
            <a:lvl3pPr>
              <a:defRPr sz="11200">
                <a:solidFill>
                  <a:schemeClr val="tx1"/>
                </a:solidFill>
                <a:latin typeface="Imperial URW Medium" charset="0"/>
                <a:ea typeface="Imperial URW Medium" charset="0"/>
                <a:cs typeface="Imperial URW Medium" charset="0"/>
              </a:defRPr>
            </a:lvl3pPr>
            <a:lvl4pPr>
              <a:defRPr sz="11200">
                <a:solidFill>
                  <a:schemeClr val="tx1"/>
                </a:solidFill>
                <a:latin typeface="Imperial URW Medium" charset="0"/>
                <a:ea typeface="Imperial URW Medium" charset="0"/>
                <a:cs typeface="Imperial URW Medium" charset="0"/>
              </a:defRPr>
            </a:lvl4pPr>
            <a:lvl5pPr>
              <a:defRPr sz="11200">
                <a:solidFill>
                  <a:schemeClr val="tx1"/>
                </a:solidFill>
                <a:latin typeface="Imperial URW Medium" charset="0"/>
                <a:ea typeface="Imperial URW Medium" charset="0"/>
                <a:cs typeface="Imperial URW Medium" charset="0"/>
              </a:defRPr>
            </a:lvl5pPr>
          </a:lstStyle>
          <a:p>
            <a:pPr lvl="0"/>
            <a:r>
              <a:rPr lang="nl-BE" dirty="0" smtClean="0"/>
              <a:t>Presentation title</a:t>
            </a:r>
          </a:p>
        </p:txBody>
      </p:sp>
      <p:sp>
        <p:nvSpPr>
          <p:cNvPr id="6" name="Espace réservé du texte 16"/>
          <p:cNvSpPr>
            <a:spLocks noGrp="1"/>
          </p:cNvSpPr>
          <p:nvPr>
            <p:ph type="body" sz="quarter" idx="13" hasCustomPrompt="1"/>
          </p:nvPr>
        </p:nvSpPr>
        <p:spPr>
          <a:xfrm>
            <a:off x="4360862" y="2328924"/>
            <a:ext cx="15662275" cy="5667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 i="0" spc="1000" baseline="0">
                <a:solidFill>
                  <a:srgbClr val="FF7E03"/>
                </a:solidFill>
                <a:latin typeface="Montserrat SemiBold" charset="0"/>
                <a:ea typeface="Montserrat SemiBold" charset="0"/>
                <a:cs typeface="Montserrat SemiBold" charset="0"/>
              </a:defRPr>
            </a:lvl1pPr>
          </a:lstStyle>
          <a:p>
            <a:pPr lvl="0"/>
            <a:r>
              <a:rPr lang="nl-BE" dirty="0" smtClean="0"/>
              <a:t>DATE (UPPERCASE)</a:t>
            </a:r>
          </a:p>
        </p:txBody>
      </p:sp>
      <p:sp>
        <p:nvSpPr>
          <p:cNvPr id="8" name="Espace réservé du texte 19"/>
          <p:cNvSpPr>
            <a:spLocks noGrp="1"/>
          </p:cNvSpPr>
          <p:nvPr>
            <p:ph type="body" sz="quarter" idx="14" hasCustomPrompt="1"/>
          </p:nvPr>
        </p:nvSpPr>
        <p:spPr>
          <a:xfrm>
            <a:off x="4391281" y="9144000"/>
            <a:ext cx="1566227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000" b="0" i="0" baseline="0">
                <a:solidFill>
                  <a:srgbClr val="070A44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Presenter</a:t>
            </a:r>
            <a:r>
              <a:rPr lang="fr-FR" dirty="0" smtClean="0"/>
              <a:t> Name</a:t>
            </a:r>
          </a:p>
        </p:txBody>
      </p:sp>
      <p:pic>
        <p:nvPicPr>
          <p:cNvPr id="9" name="Image" descr="Image"/>
          <p:cNvPicPr>
            <a:picLocks noChangeAspect="1"/>
          </p:cNvPicPr>
          <p:nvPr userDrawn="1"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030288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-409987" y="11016834"/>
            <a:ext cx="1891826" cy="591856"/>
          </a:xfrm>
          <a:prstGeom prst="rect">
            <a:avLst/>
          </a:prstGeom>
        </p:spPr>
      </p:pic>
      <p:sp>
        <p:nvSpPr>
          <p:cNvPr id="12" name="Espace réservé du texte 19"/>
          <p:cNvSpPr>
            <a:spLocks noGrp="1"/>
          </p:cNvSpPr>
          <p:nvPr>
            <p:ph type="body" sz="quarter" idx="15" hasCustomPrompt="1"/>
          </p:nvPr>
        </p:nvSpPr>
        <p:spPr>
          <a:xfrm>
            <a:off x="4391281" y="9861497"/>
            <a:ext cx="15662274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FF037A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Presenter</a:t>
            </a:r>
            <a:r>
              <a:rPr lang="fr-FR" dirty="0" smtClean="0"/>
              <a:t> </a:t>
            </a:r>
            <a:r>
              <a:rPr lang="fr-FR" dirty="0" err="1" smtClean="0"/>
              <a:t>Title</a:t>
            </a:r>
            <a:endParaRPr lang="fr-FR" dirty="0" smtClean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0057" y="1096962"/>
            <a:ext cx="2593656" cy="17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47562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2"/>
          </p:nvPr>
        </p:nvSpPr>
        <p:spPr>
          <a:xfrm>
            <a:off x="1751013" y="3509963"/>
            <a:ext cx="21602700" cy="874871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22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2"/>
          </p:nvPr>
        </p:nvSpPr>
        <p:spPr>
          <a:xfrm>
            <a:off x="1751013" y="3509963"/>
            <a:ext cx="10440988" cy="8748712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2552363" y="3509963"/>
            <a:ext cx="10801350" cy="8748712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14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4746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content w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1751013" y="2954338"/>
            <a:ext cx="10440987" cy="555625"/>
          </a:xfrm>
        </p:spPr>
        <p:txBody>
          <a:bodyPr>
            <a:normAutofit/>
          </a:bodyPr>
          <a:lstStyle>
            <a:lvl1pPr marL="0" indent="0">
              <a:buNone/>
              <a:defRPr sz="1800" b="1" spc="1000" baseline="0">
                <a:solidFill>
                  <a:schemeClr val="accent1"/>
                </a:solidFill>
                <a:latin typeface="Montserrat" panose="000005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SUBTITLE (UPPER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1542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11831637" y="0"/>
            <a:ext cx="12552363" cy="13716000"/>
          </a:xfrm>
          <a:prstGeom prst="rect">
            <a:avLst/>
          </a:prstGeom>
          <a:gradFill>
            <a:gsLst>
              <a:gs pos="99000">
                <a:srgbClr val="FF037A"/>
              </a:gs>
              <a:gs pos="1000">
                <a:srgbClr val="FF7E03"/>
              </a:gs>
            </a:gsLst>
            <a:lin ang="2220000" scaled="0"/>
          </a:gra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24"/>
          </p:nvPr>
        </p:nvSpPr>
        <p:spPr>
          <a:xfrm>
            <a:off x="11831638" y="0"/>
            <a:ext cx="12552362" cy="13716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Espace réservé du texte 19"/>
          <p:cNvSpPr>
            <a:spLocks noGrp="1"/>
          </p:cNvSpPr>
          <p:nvPr>
            <p:ph type="body" sz="quarter" idx="25" hasCustomPrompt="1"/>
          </p:nvPr>
        </p:nvSpPr>
        <p:spPr>
          <a:xfrm>
            <a:off x="12697221" y="12619038"/>
            <a:ext cx="358060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chemeClr val="bg1">
                    <a:alpha val="90000"/>
                  </a:scheme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26"/>
          </p:nvPr>
        </p:nvSpPr>
        <p:spPr>
          <a:xfrm>
            <a:off x="1751013" y="3509963"/>
            <a:ext cx="9626600" cy="8748712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2650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points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11831637" y="0"/>
            <a:ext cx="12552363" cy="13716000"/>
          </a:xfrm>
          <a:prstGeom prst="rect">
            <a:avLst/>
          </a:prstGeom>
          <a:gradFill>
            <a:gsLst>
              <a:gs pos="99000">
                <a:srgbClr val="FF037A"/>
              </a:gs>
              <a:gs pos="1000">
                <a:srgbClr val="FF7E03"/>
              </a:gs>
            </a:gsLst>
            <a:lin ang="2220000" scaled="0"/>
          </a:gra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12" name="Espace réservé du texte 19"/>
          <p:cNvSpPr>
            <a:spLocks noGrp="1"/>
          </p:cNvSpPr>
          <p:nvPr>
            <p:ph type="body" sz="quarter" idx="14" hasCustomPrompt="1"/>
          </p:nvPr>
        </p:nvSpPr>
        <p:spPr>
          <a:xfrm>
            <a:off x="1751012" y="359111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1</a:t>
            </a:r>
          </a:p>
        </p:txBody>
      </p:sp>
      <p:sp>
        <p:nvSpPr>
          <p:cNvPr id="13" name="Espace réservé du texte 19"/>
          <p:cNvSpPr>
            <a:spLocks noGrp="1"/>
          </p:cNvSpPr>
          <p:nvPr>
            <p:ph type="body" sz="quarter" idx="15" hasCustomPrompt="1"/>
          </p:nvPr>
        </p:nvSpPr>
        <p:spPr>
          <a:xfrm>
            <a:off x="3190082" y="3596739"/>
            <a:ext cx="7754143" cy="50535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16" name="Espace réservé du texte 19"/>
          <p:cNvSpPr>
            <a:spLocks noGrp="1"/>
          </p:cNvSpPr>
          <p:nvPr>
            <p:ph type="body" sz="quarter" idx="16" hasCustomPrompt="1"/>
          </p:nvPr>
        </p:nvSpPr>
        <p:spPr>
          <a:xfrm>
            <a:off x="1751012" y="4491232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2</a:t>
            </a:r>
          </a:p>
        </p:txBody>
      </p:sp>
      <p:sp>
        <p:nvSpPr>
          <p:cNvPr id="17" name="Espace réservé du texte 19"/>
          <p:cNvSpPr>
            <a:spLocks noGrp="1"/>
          </p:cNvSpPr>
          <p:nvPr>
            <p:ph type="body" sz="quarter" idx="17" hasCustomPrompt="1"/>
          </p:nvPr>
        </p:nvSpPr>
        <p:spPr>
          <a:xfrm>
            <a:off x="3190082" y="4496852"/>
            <a:ext cx="7754143" cy="50535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19" name="Espace réservé du texte 19"/>
          <p:cNvSpPr>
            <a:spLocks noGrp="1"/>
          </p:cNvSpPr>
          <p:nvPr>
            <p:ph type="body" sz="quarter" idx="18" hasCustomPrompt="1"/>
          </p:nvPr>
        </p:nvSpPr>
        <p:spPr>
          <a:xfrm>
            <a:off x="1751012" y="5391345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3</a:t>
            </a:r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19" hasCustomPrompt="1"/>
          </p:nvPr>
        </p:nvSpPr>
        <p:spPr>
          <a:xfrm>
            <a:off x="3190082" y="5396965"/>
            <a:ext cx="7754143" cy="50535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2" name="Espace réservé du texte 19"/>
          <p:cNvSpPr>
            <a:spLocks noGrp="1"/>
          </p:cNvSpPr>
          <p:nvPr>
            <p:ph type="body" sz="quarter" idx="20" hasCustomPrompt="1"/>
          </p:nvPr>
        </p:nvSpPr>
        <p:spPr>
          <a:xfrm>
            <a:off x="1751012" y="6291458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4</a:t>
            </a:r>
          </a:p>
        </p:txBody>
      </p:sp>
      <p:sp>
        <p:nvSpPr>
          <p:cNvPr id="23" name="Espace réservé du texte 19"/>
          <p:cNvSpPr>
            <a:spLocks noGrp="1"/>
          </p:cNvSpPr>
          <p:nvPr>
            <p:ph type="body" sz="quarter" idx="21" hasCustomPrompt="1"/>
          </p:nvPr>
        </p:nvSpPr>
        <p:spPr>
          <a:xfrm>
            <a:off x="3190082" y="6297078"/>
            <a:ext cx="7754143" cy="50535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5" name="Espace réservé du texte 19"/>
          <p:cNvSpPr>
            <a:spLocks noGrp="1"/>
          </p:cNvSpPr>
          <p:nvPr>
            <p:ph type="body" sz="quarter" idx="22" hasCustomPrompt="1"/>
          </p:nvPr>
        </p:nvSpPr>
        <p:spPr>
          <a:xfrm>
            <a:off x="1751012" y="716348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5</a:t>
            </a:r>
          </a:p>
        </p:txBody>
      </p:sp>
      <p:sp>
        <p:nvSpPr>
          <p:cNvPr id="26" name="Espace réservé du texte 19"/>
          <p:cNvSpPr>
            <a:spLocks noGrp="1"/>
          </p:cNvSpPr>
          <p:nvPr>
            <p:ph type="body" sz="quarter" idx="23" hasCustomPrompt="1"/>
          </p:nvPr>
        </p:nvSpPr>
        <p:spPr>
          <a:xfrm>
            <a:off x="3190082" y="7169109"/>
            <a:ext cx="7754143" cy="50535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24"/>
          </p:nvPr>
        </p:nvSpPr>
        <p:spPr>
          <a:xfrm>
            <a:off x="11831638" y="0"/>
            <a:ext cx="12552362" cy="13716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Espace réservé du texte 19"/>
          <p:cNvSpPr>
            <a:spLocks noGrp="1"/>
          </p:cNvSpPr>
          <p:nvPr>
            <p:ph type="body" sz="quarter" idx="25" hasCustomPrompt="1"/>
          </p:nvPr>
        </p:nvSpPr>
        <p:spPr>
          <a:xfrm>
            <a:off x="12697221" y="12619038"/>
            <a:ext cx="358060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chemeClr val="bg1">
                    <a:alpha val="90000"/>
                  </a:scheme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5014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rows of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12" name="Espace réservé du texte 19"/>
          <p:cNvSpPr>
            <a:spLocks noGrp="1"/>
          </p:cNvSpPr>
          <p:nvPr>
            <p:ph type="body" sz="quarter" idx="14" hasCustomPrompt="1"/>
          </p:nvPr>
        </p:nvSpPr>
        <p:spPr>
          <a:xfrm>
            <a:off x="1751012" y="359111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1</a:t>
            </a:r>
          </a:p>
        </p:txBody>
      </p:sp>
      <p:sp>
        <p:nvSpPr>
          <p:cNvPr id="13" name="Espace réservé du texte 19"/>
          <p:cNvSpPr>
            <a:spLocks noGrp="1"/>
          </p:cNvSpPr>
          <p:nvPr>
            <p:ph type="body" sz="quarter" idx="15" hasCustomPrompt="1"/>
          </p:nvPr>
        </p:nvSpPr>
        <p:spPr>
          <a:xfrm>
            <a:off x="3190082" y="3596739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16" name="Espace réservé du texte 19"/>
          <p:cNvSpPr>
            <a:spLocks noGrp="1"/>
          </p:cNvSpPr>
          <p:nvPr>
            <p:ph type="body" sz="quarter" idx="16" hasCustomPrompt="1"/>
          </p:nvPr>
        </p:nvSpPr>
        <p:spPr>
          <a:xfrm>
            <a:off x="1751012" y="4491232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2</a:t>
            </a:r>
          </a:p>
        </p:txBody>
      </p:sp>
      <p:sp>
        <p:nvSpPr>
          <p:cNvPr id="17" name="Espace réservé du texte 19"/>
          <p:cNvSpPr>
            <a:spLocks noGrp="1"/>
          </p:cNvSpPr>
          <p:nvPr>
            <p:ph type="body" sz="quarter" idx="17" hasCustomPrompt="1"/>
          </p:nvPr>
        </p:nvSpPr>
        <p:spPr>
          <a:xfrm>
            <a:off x="3190082" y="4496852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19" name="Espace réservé du texte 19"/>
          <p:cNvSpPr>
            <a:spLocks noGrp="1"/>
          </p:cNvSpPr>
          <p:nvPr>
            <p:ph type="body" sz="quarter" idx="18" hasCustomPrompt="1"/>
          </p:nvPr>
        </p:nvSpPr>
        <p:spPr>
          <a:xfrm>
            <a:off x="1751012" y="5391345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3</a:t>
            </a:r>
          </a:p>
        </p:txBody>
      </p:sp>
      <p:sp>
        <p:nvSpPr>
          <p:cNvPr id="20" name="Espace réservé du texte 19"/>
          <p:cNvSpPr>
            <a:spLocks noGrp="1"/>
          </p:cNvSpPr>
          <p:nvPr>
            <p:ph type="body" sz="quarter" idx="19" hasCustomPrompt="1"/>
          </p:nvPr>
        </p:nvSpPr>
        <p:spPr>
          <a:xfrm>
            <a:off x="3190082" y="5396965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2" name="Espace réservé du texte 19"/>
          <p:cNvSpPr>
            <a:spLocks noGrp="1"/>
          </p:cNvSpPr>
          <p:nvPr>
            <p:ph type="body" sz="quarter" idx="20" hasCustomPrompt="1"/>
          </p:nvPr>
        </p:nvSpPr>
        <p:spPr>
          <a:xfrm>
            <a:off x="1751012" y="6291458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4</a:t>
            </a:r>
          </a:p>
        </p:txBody>
      </p:sp>
      <p:sp>
        <p:nvSpPr>
          <p:cNvPr id="23" name="Espace réservé du texte 19"/>
          <p:cNvSpPr>
            <a:spLocks noGrp="1"/>
          </p:cNvSpPr>
          <p:nvPr>
            <p:ph type="body" sz="quarter" idx="21" hasCustomPrompt="1"/>
          </p:nvPr>
        </p:nvSpPr>
        <p:spPr>
          <a:xfrm>
            <a:off x="3190082" y="6297078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5" name="Espace réservé du texte 19"/>
          <p:cNvSpPr>
            <a:spLocks noGrp="1"/>
          </p:cNvSpPr>
          <p:nvPr>
            <p:ph type="body" sz="quarter" idx="22" hasCustomPrompt="1"/>
          </p:nvPr>
        </p:nvSpPr>
        <p:spPr>
          <a:xfrm>
            <a:off x="1751012" y="716348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5</a:t>
            </a:r>
          </a:p>
        </p:txBody>
      </p:sp>
      <p:sp>
        <p:nvSpPr>
          <p:cNvPr id="26" name="Espace réservé du texte 19"/>
          <p:cNvSpPr>
            <a:spLocks noGrp="1"/>
          </p:cNvSpPr>
          <p:nvPr>
            <p:ph type="body" sz="quarter" idx="23" hasCustomPrompt="1"/>
          </p:nvPr>
        </p:nvSpPr>
        <p:spPr>
          <a:xfrm>
            <a:off x="3190082" y="7169109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8" name="Espace réservé du texte 19"/>
          <p:cNvSpPr>
            <a:spLocks noGrp="1"/>
          </p:cNvSpPr>
          <p:nvPr>
            <p:ph type="body" sz="quarter" idx="24" hasCustomPrompt="1"/>
          </p:nvPr>
        </p:nvSpPr>
        <p:spPr>
          <a:xfrm>
            <a:off x="12552363" y="359111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1</a:t>
            </a:r>
          </a:p>
        </p:txBody>
      </p:sp>
      <p:sp>
        <p:nvSpPr>
          <p:cNvPr id="21" name="Espace réservé du texte 19"/>
          <p:cNvSpPr>
            <a:spLocks noGrp="1"/>
          </p:cNvSpPr>
          <p:nvPr>
            <p:ph type="body" sz="quarter" idx="25" hasCustomPrompt="1"/>
          </p:nvPr>
        </p:nvSpPr>
        <p:spPr>
          <a:xfrm>
            <a:off x="13991433" y="3596739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4" name="Espace réservé du texte 19"/>
          <p:cNvSpPr>
            <a:spLocks noGrp="1"/>
          </p:cNvSpPr>
          <p:nvPr>
            <p:ph type="body" sz="quarter" idx="26" hasCustomPrompt="1"/>
          </p:nvPr>
        </p:nvSpPr>
        <p:spPr>
          <a:xfrm>
            <a:off x="12552363" y="4491232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2</a:t>
            </a:r>
          </a:p>
        </p:txBody>
      </p:sp>
      <p:sp>
        <p:nvSpPr>
          <p:cNvPr id="27" name="Espace réservé du texte 19"/>
          <p:cNvSpPr>
            <a:spLocks noGrp="1"/>
          </p:cNvSpPr>
          <p:nvPr>
            <p:ph type="body" sz="quarter" idx="27" hasCustomPrompt="1"/>
          </p:nvPr>
        </p:nvSpPr>
        <p:spPr>
          <a:xfrm>
            <a:off x="13991433" y="4496852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32" name="Espace réservé du texte 19"/>
          <p:cNvSpPr>
            <a:spLocks noGrp="1"/>
          </p:cNvSpPr>
          <p:nvPr>
            <p:ph type="body" sz="quarter" idx="28" hasCustomPrompt="1"/>
          </p:nvPr>
        </p:nvSpPr>
        <p:spPr>
          <a:xfrm>
            <a:off x="12552363" y="5391345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3</a:t>
            </a:r>
          </a:p>
        </p:txBody>
      </p:sp>
      <p:sp>
        <p:nvSpPr>
          <p:cNvPr id="33" name="Espace réservé du texte 19"/>
          <p:cNvSpPr>
            <a:spLocks noGrp="1"/>
          </p:cNvSpPr>
          <p:nvPr>
            <p:ph type="body" sz="quarter" idx="29" hasCustomPrompt="1"/>
          </p:nvPr>
        </p:nvSpPr>
        <p:spPr>
          <a:xfrm>
            <a:off x="13991433" y="5396965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34" name="Espace réservé du texte 19"/>
          <p:cNvSpPr>
            <a:spLocks noGrp="1"/>
          </p:cNvSpPr>
          <p:nvPr>
            <p:ph type="body" sz="quarter" idx="30" hasCustomPrompt="1"/>
          </p:nvPr>
        </p:nvSpPr>
        <p:spPr>
          <a:xfrm>
            <a:off x="12552363" y="6291458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4</a:t>
            </a:r>
          </a:p>
        </p:txBody>
      </p:sp>
      <p:sp>
        <p:nvSpPr>
          <p:cNvPr id="35" name="Espace réservé du texte 19"/>
          <p:cNvSpPr>
            <a:spLocks noGrp="1"/>
          </p:cNvSpPr>
          <p:nvPr>
            <p:ph type="body" sz="quarter" idx="31" hasCustomPrompt="1"/>
          </p:nvPr>
        </p:nvSpPr>
        <p:spPr>
          <a:xfrm>
            <a:off x="13991433" y="6297078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36" name="Espace réservé du texte 19"/>
          <p:cNvSpPr>
            <a:spLocks noGrp="1"/>
          </p:cNvSpPr>
          <p:nvPr>
            <p:ph type="body" sz="quarter" idx="32" hasCustomPrompt="1"/>
          </p:nvPr>
        </p:nvSpPr>
        <p:spPr>
          <a:xfrm>
            <a:off x="12552363" y="7163489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0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5</a:t>
            </a:r>
          </a:p>
        </p:txBody>
      </p:sp>
      <p:sp>
        <p:nvSpPr>
          <p:cNvPr id="37" name="Espace réservé du texte 19"/>
          <p:cNvSpPr>
            <a:spLocks noGrp="1"/>
          </p:cNvSpPr>
          <p:nvPr>
            <p:ph type="body" sz="quarter" idx="33" hasCustomPrompt="1"/>
          </p:nvPr>
        </p:nvSpPr>
        <p:spPr>
          <a:xfrm>
            <a:off x="13991433" y="7169109"/>
            <a:ext cx="7754143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32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Quatum</a:t>
            </a:r>
            <a:r>
              <a:rPr lang="fr-FR" dirty="0" smtClean="0"/>
              <a:t> computer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955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ckerbo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/>
          </p:cNvSpPr>
          <p:nvPr userDrawn="1"/>
        </p:nvSpPr>
        <p:spPr>
          <a:xfrm>
            <a:off x="0" y="3500438"/>
            <a:ext cx="24384000" cy="8201025"/>
          </a:xfrm>
          <a:prstGeom prst="rect">
            <a:avLst/>
          </a:prstGeom>
          <a:pattFill prst="lgGrid">
            <a:fgClr>
              <a:schemeClr val="bg2"/>
            </a:fgClr>
            <a:bgClr>
              <a:schemeClr val="bg1"/>
            </a:bgClr>
          </a:patt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8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20"/>
          </p:nvPr>
        </p:nvSpPr>
        <p:spPr>
          <a:xfrm>
            <a:off x="1751013" y="4097215"/>
            <a:ext cx="10440987" cy="7018460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21"/>
          </p:nvPr>
        </p:nvSpPr>
        <p:spPr>
          <a:xfrm>
            <a:off x="12552363" y="4097215"/>
            <a:ext cx="10801350" cy="7018460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240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A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11619" y="914400"/>
            <a:ext cx="7560762" cy="118872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2" y="12619038"/>
            <a:ext cx="6700837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Cercle"/>
          <p:cNvSpPr/>
          <p:nvPr userDrawn="1"/>
        </p:nvSpPr>
        <p:spPr>
          <a:xfrm>
            <a:off x="9116903" y="3801953"/>
            <a:ext cx="6112094" cy="6112094"/>
          </a:xfrm>
          <a:prstGeom prst="ellipse">
            <a:avLst/>
          </a:prstGeom>
          <a:gradFill>
            <a:gsLst>
              <a:gs pos="1000">
                <a:srgbClr val="FF7E03"/>
              </a:gs>
              <a:gs pos="99000">
                <a:srgbClr val="FF037A"/>
              </a:gs>
            </a:gsLst>
            <a:lin ang="2220000" scaled="0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51463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A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411619" y="914400"/>
            <a:ext cx="7560762" cy="118872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070A4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pic>
        <p:nvPicPr>
          <p:cNvPr id="8" name="Imag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172950" y="6838950"/>
            <a:ext cx="38100" cy="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045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B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6" name="Imag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7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561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B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6" name="Imag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7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gradFill>
            <a:gsLst>
              <a:gs pos="1000">
                <a:srgbClr val="FF7E03"/>
              </a:gs>
              <a:gs pos="99000">
                <a:srgbClr val="FF037A"/>
              </a:gs>
            </a:gsLst>
            <a:lin ang="2220000" scaled="0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97188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C1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5" name="Imag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6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72487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C2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5" name="Imag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6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gradFill>
            <a:gsLst>
              <a:gs pos="1000">
                <a:srgbClr val="FF7E03"/>
              </a:gs>
              <a:gs pos="99000">
                <a:srgbClr val="FF037A"/>
              </a:gs>
            </a:gsLst>
            <a:lin ang="2220000" scaled="0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74663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D1">
    <p:bg>
      <p:bgPr>
        <a:gradFill flip="none" rotWithShape="1">
          <a:gsLst>
            <a:gs pos="1000">
              <a:srgbClr val="FF7E03"/>
            </a:gs>
            <a:gs pos="99000">
              <a:srgbClr val="FF037A"/>
            </a:gs>
          </a:gsLst>
          <a:lin ang="22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20229678">
            <a:off x="8411619" y="914400"/>
            <a:ext cx="7560762" cy="118872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8259" y="1277864"/>
            <a:ext cx="550663" cy="593021"/>
          </a:xfrm>
          <a:prstGeom prst="rect">
            <a:avLst/>
          </a:prstGeom>
        </p:spPr>
      </p:pic>
      <p:sp>
        <p:nvSpPr>
          <p:cNvPr id="17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070A4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Quantum Flagship, 2018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11557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D2">
    <p:bg>
      <p:bgPr>
        <a:gradFill flip="none" rotWithShape="1">
          <a:gsLst>
            <a:gs pos="1000">
              <a:srgbClr val="FF7E03"/>
            </a:gs>
            <a:gs pos="99000">
              <a:srgbClr val="FF037A"/>
            </a:gs>
          </a:gsLst>
          <a:lin ang="22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8498958" y="1051717"/>
            <a:ext cx="7386084" cy="1161256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8259" y="1277864"/>
            <a:ext cx="550663" cy="593021"/>
          </a:xfrm>
          <a:prstGeom prst="rect">
            <a:avLst/>
          </a:prstGeom>
        </p:spPr>
      </p:pic>
      <p:sp>
        <p:nvSpPr>
          <p:cNvPr id="17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chemeClr val="bg1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Cercle"/>
          <p:cNvSpPr/>
          <p:nvPr userDrawn="1"/>
        </p:nvSpPr>
        <p:spPr>
          <a:xfrm>
            <a:off x="12164155" y="7740984"/>
            <a:ext cx="55689" cy="55688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rgbClr val="070A44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Quantum Flagship, 2018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3325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E1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070A4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Quantum Flagship, 2018</a:t>
            </a:r>
            <a:endParaRPr lang="en-US" dirty="0"/>
          </a:p>
        </p:txBody>
      </p:sp>
      <p:pic>
        <p:nvPicPr>
          <p:cNvPr id="13" name="Imag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8259" y="1277864"/>
            <a:ext cx="550663" cy="593021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137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-E2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chemeClr val="bg1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rgbClr val="070A44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Quantum Flagship, 2018</a:t>
            </a:r>
            <a:endParaRPr lang="en-US" dirty="0"/>
          </a:p>
        </p:txBody>
      </p:sp>
      <p:pic>
        <p:nvPicPr>
          <p:cNvPr id="13" name="Imag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8259" y="1277864"/>
            <a:ext cx="550663" cy="593021"/>
          </a:xfrm>
          <a:prstGeom prst="rect">
            <a:avLst/>
          </a:prstGeom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79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F1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-25" y="0"/>
            <a:ext cx="24384000" cy="13716000"/>
          </a:xfrm>
          <a:prstGeom prst="rect">
            <a:avLst/>
          </a:prstGeom>
          <a:solidFill>
            <a:srgbClr val="070A44">
              <a:alpha val="20000"/>
            </a:srgbClr>
          </a:solid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pic>
        <p:nvPicPr>
          <p:cNvPr id="8" name="Imag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pic>
        <p:nvPicPr>
          <p:cNvPr id="10" name="Imag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096963"/>
            <a:ext cx="1047060" cy="9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111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F2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-25" y="0"/>
            <a:ext cx="24384000" cy="13716000"/>
          </a:xfrm>
          <a:prstGeom prst="rect">
            <a:avLst/>
          </a:prstGeom>
          <a:solidFill>
            <a:srgbClr val="070A44">
              <a:alpha val="20000"/>
            </a:srgbClr>
          </a:solid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pic>
        <p:nvPicPr>
          <p:cNvPr id="8" name="Imag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8100000">
            <a:off x="8498958" y="1051717"/>
            <a:ext cx="7386084" cy="11612566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Cercle"/>
          <p:cNvSpPr/>
          <p:nvPr userDrawn="1"/>
        </p:nvSpPr>
        <p:spPr>
          <a:xfrm>
            <a:off x="9135953" y="3801953"/>
            <a:ext cx="6112094" cy="6112094"/>
          </a:xfrm>
          <a:prstGeom prst="ellipse">
            <a:avLst/>
          </a:prstGeom>
          <a:gradFill>
            <a:gsLst>
              <a:gs pos="1000">
                <a:srgbClr val="FF7E03"/>
              </a:gs>
              <a:gs pos="99000">
                <a:srgbClr val="FF037A"/>
              </a:gs>
            </a:gsLst>
            <a:lin ang="2220000" scaled="0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Espace réservé du texte 3"/>
          <p:cNvSpPr>
            <a:spLocks noGrp="1"/>
          </p:cNvSpPr>
          <p:nvPr>
            <p:ph type="body" sz="quarter" idx="13" hasCustomPrompt="1"/>
          </p:nvPr>
        </p:nvSpPr>
        <p:spPr>
          <a:xfrm>
            <a:off x="10237186" y="6432649"/>
            <a:ext cx="3909578" cy="857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fr-FR" dirty="0" smtClean="0">
                <a:latin typeface="+mj-ea"/>
                <a:ea typeface="+mj-ea"/>
              </a:rPr>
              <a:t>An introduction to Quantum Technologies</a:t>
            </a:r>
            <a:endParaRPr lang="fr-FR" dirty="0"/>
          </a:p>
        </p:txBody>
      </p:sp>
      <p:pic>
        <p:nvPicPr>
          <p:cNvPr id="10" name="Imag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096963"/>
            <a:ext cx="1047060" cy="9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0109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uideline - Phot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51013" y="1546005"/>
            <a:ext cx="10080625" cy="799492"/>
          </a:xfrm>
          <a:prstGeom prst="rect">
            <a:avLst/>
          </a:prstGeom>
        </p:spPr>
        <p:txBody>
          <a:bodyPr/>
          <a:lstStyle>
            <a:lvl1pPr>
              <a:defRPr sz="8000"/>
            </a:lvl1pPr>
          </a:lstStyle>
          <a:p>
            <a:r>
              <a:rPr lang="nl-BE" dirty="0" smtClean="0"/>
              <a:t>Photography guidelines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3" y="12619038"/>
            <a:ext cx="7061200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45" name="Title 1"/>
          <p:cNvSpPr txBox="1">
            <a:spLocks/>
          </p:cNvSpPr>
          <p:nvPr userDrawn="1"/>
        </p:nvSpPr>
        <p:spPr>
          <a:xfrm>
            <a:off x="1751012" y="1089620"/>
            <a:ext cx="10080625" cy="239784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hangingPunct="1"/>
            <a:r>
              <a:rPr lang="nl-BE" sz="1800" b="0" i="0" spc="600" dirty="0" smtClean="0">
                <a:solidFill>
                  <a:srgbClr val="FF7E03"/>
                </a:solidFill>
                <a:latin typeface="Montserrat" charset="0"/>
                <a:ea typeface="Montserrat" charset="0"/>
                <a:cs typeface="Montserrat" charset="0"/>
              </a:rPr>
              <a:t>HOW</a:t>
            </a:r>
            <a:r>
              <a:rPr lang="nl-BE" sz="1800" b="0" i="0" spc="600" baseline="0" dirty="0" smtClean="0">
                <a:solidFill>
                  <a:srgbClr val="FF7E03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nl-BE" sz="1800" b="0" i="0" spc="600" baseline="0" smtClean="0">
                <a:solidFill>
                  <a:srgbClr val="FF7E03"/>
                </a:solidFill>
                <a:latin typeface="Montserrat" charset="0"/>
                <a:ea typeface="Montserrat" charset="0"/>
                <a:cs typeface="Montserrat" charset="0"/>
              </a:rPr>
              <a:t>TO CREATE </a:t>
            </a:r>
            <a:r>
              <a:rPr lang="nl-BE" sz="1800" b="0" i="0" spc="600" baseline="0" dirty="0" smtClean="0">
                <a:solidFill>
                  <a:srgbClr val="FF7E03"/>
                </a:solidFill>
                <a:latin typeface="Montserrat" charset="0"/>
                <a:ea typeface="Montserrat" charset="0"/>
                <a:cs typeface="Montserrat" charset="0"/>
              </a:rPr>
              <a:t>A DARK BLUE OVERLAY ON PHOTOS</a:t>
            </a:r>
            <a:endParaRPr lang="en-US" sz="1800" b="0" i="0" spc="600" dirty="0">
              <a:solidFill>
                <a:srgbClr val="FF7E03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pic>
        <p:nvPicPr>
          <p:cNvPr id="47" name="Image" descr="Image"/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030288" cy="13716000"/>
          </a:xfrm>
          <a:prstGeom prst="rect">
            <a:avLst/>
          </a:prstGeom>
          <a:noFill/>
          <a:ln w="12700">
            <a:miter lim="400000"/>
          </a:ln>
        </p:spPr>
      </p:pic>
      <p:pic>
        <p:nvPicPr>
          <p:cNvPr id="48" name="Imag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-409987" y="11016834"/>
            <a:ext cx="1891826" cy="591856"/>
          </a:xfrm>
          <a:prstGeom prst="rect">
            <a:avLst/>
          </a:prstGeom>
        </p:spPr>
      </p:pic>
      <p:sp>
        <p:nvSpPr>
          <p:cNvPr id="38" name="Espace réservé du texte 19"/>
          <p:cNvSpPr>
            <a:spLocks noGrp="1"/>
          </p:cNvSpPr>
          <p:nvPr>
            <p:ph type="body" sz="quarter" idx="14" hasCustomPrompt="1"/>
          </p:nvPr>
        </p:nvSpPr>
        <p:spPr>
          <a:xfrm>
            <a:off x="1751013" y="4261627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1</a:t>
            </a:r>
          </a:p>
        </p:txBody>
      </p:sp>
      <p:sp>
        <p:nvSpPr>
          <p:cNvPr id="49" name="Espace réservé du texte 19"/>
          <p:cNvSpPr>
            <a:spLocks noGrp="1"/>
          </p:cNvSpPr>
          <p:nvPr>
            <p:ph type="body" sz="quarter" idx="15" hasCustomPrompt="1"/>
          </p:nvPr>
        </p:nvSpPr>
        <p:spPr>
          <a:xfrm>
            <a:off x="3190083" y="4267247"/>
            <a:ext cx="358060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Importation</a:t>
            </a:r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2424450" y="4542885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1" name="Espace réservé du texte 19"/>
          <p:cNvSpPr>
            <a:spLocks noGrp="1"/>
          </p:cNvSpPr>
          <p:nvPr>
            <p:ph type="body" sz="quarter" idx="23" hasCustomPrompt="1"/>
          </p:nvPr>
        </p:nvSpPr>
        <p:spPr>
          <a:xfrm>
            <a:off x="3190083" y="4989200"/>
            <a:ext cx="5725317" cy="460104"/>
          </a:xfrm>
          <a:prstGeom prst="rect">
            <a:avLst/>
          </a:prstGeom>
          <a:effectLst/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lang="en-US" sz="1800" b="0" i="0" u="none" strike="noStrike">
                <a:solidFill>
                  <a:srgbClr val="6B6D8E"/>
                </a:solidFill>
                <a:effectLst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en-US" b="0" i="0" u="none" strike="noStrike" dirty="0" smtClean="0">
                <a:effectLst/>
                <a:latin typeface="freight-text-pro" charset="0"/>
              </a:rPr>
              <a:t>Import the original phot you want to add in your slide</a:t>
            </a:r>
            <a:endParaRPr lang="fr-FR" dirty="0" smtClean="0"/>
          </a:p>
        </p:txBody>
      </p:sp>
      <p:sp>
        <p:nvSpPr>
          <p:cNvPr id="52" name="Espace réservé du texte 19"/>
          <p:cNvSpPr>
            <a:spLocks noGrp="1"/>
          </p:cNvSpPr>
          <p:nvPr>
            <p:ph type="body" sz="quarter" idx="24" hasCustomPrompt="1"/>
          </p:nvPr>
        </p:nvSpPr>
        <p:spPr>
          <a:xfrm>
            <a:off x="1751013" y="6150926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2</a:t>
            </a:r>
          </a:p>
        </p:txBody>
      </p:sp>
      <p:sp>
        <p:nvSpPr>
          <p:cNvPr id="53" name="Espace réservé du texte 19"/>
          <p:cNvSpPr>
            <a:spLocks noGrp="1"/>
          </p:cNvSpPr>
          <p:nvPr>
            <p:ph type="body" sz="quarter" idx="25" hasCustomPrompt="1"/>
          </p:nvPr>
        </p:nvSpPr>
        <p:spPr>
          <a:xfrm>
            <a:off x="3190083" y="6156546"/>
            <a:ext cx="358060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Create</a:t>
            </a:r>
            <a:r>
              <a:rPr lang="fr-FR" dirty="0" smtClean="0"/>
              <a:t> the overlay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2424450" y="6432184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5" name="Espace réservé du texte 19"/>
          <p:cNvSpPr>
            <a:spLocks noGrp="1"/>
          </p:cNvSpPr>
          <p:nvPr>
            <p:ph type="body" sz="quarter" idx="26" hasCustomPrompt="1"/>
          </p:nvPr>
        </p:nvSpPr>
        <p:spPr>
          <a:xfrm>
            <a:off x="3190083" y="6878499"/>
            <a:ext cx="5725317" cy="746564"/>
          </a:xfrm>
          <a:prstGeom prst="rect">
            <a:avLst/>
          </a:prstGeom>
          <a:effectLst/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lang="en-US" sz="1800" b="0" i="0" u="none" strike="noStrike">
                <a:solidFill>
                  <a:srgbClr val="6B6D8E"/>
                </a:solidFill>
                <a:effectLst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en-US" b="0" i="0" u="none" strike="noStrike" dirty="0" smtClean="0">
                <a:effectLst/>
                <a:latin typeface="freight-text-pro" charset="0"/>
              </a:rPr>
              <a:t>Create a “dark blue” rectangle and turn the opacity up to 20%</a:t>
            </a:r>
            <a:endParaRPr lang="fr-FR" dirty="0" smtClean="0"/>
          </a:p>
        </p:txBody>
      </p:sp>
      <p:sp>
        <p:nvSpPr>
          <p:cNvPr id="56" name="Espace réservé du texte 19"/>
          <p:cNvSpPr>
            <a:spLocks noGrp="1"/>
          </p:cNvSpPr>
          <p:nvPr>
            <p:ph type="body" sz="quarter" idx="27" hasCustomPrompt="1"/>
          </p:nvPr>
        </p:nvSpPr>
        <p:spPr>
          <a:xfrm>
            <a:off x="1751013" y="8327096"/>
            <a:ext cx="434294" cy="545168"/>
          </a:xfrm>
          <a:prstGeom prst="rect">
            <a:avLst/>
          </a:prstGeom>
        </p:spPr>
        <p:txBody>
          <a:bodyPr anchor="ctr" anchorCtr="0"/>
          <a:lstStyle>
            <a:lvl1pPr marL="0" marR="0" indent="0" algn="l" defTabSz="821531" rtl="0" eaLnBrk="1" fontAlgn="auto" latinLnBrk="0" hangingPunct="1">
              <a:lnSpc>
                <a:spcPts val="138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1400" b="0" i="0" baseline="0">
                <a:solidFill>
                  <a:srgbClr val="070A44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3</a:t>
            </a:r>
          </a:p>
        </p:txBody>
      </p:sp>
      <p:sp>
        <p:nvSpPr>
          <p:cNvPr id="57" name="Espace réservé du texte 19"/>
          <p:cNvSpPr>
            <a:spLocks noGrp="1"/>
          </p:cNvSpPr>
          <p:nvPr>
            <p:ph type="body" sz="quarter" idx="28" hasCustomPrompt="1"/>
          </p:nvPr>
        </p:nvSpPr>
        <p:spPr>
          <a:xfrm>
            <a:off x="3190083" y="8332716"/>
            <a:ext cx="486806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+mn-lt"/>
                <a:ea typeface="Montserrat Light" charset="0"/>
                <a:cs typeface="Montserrat Light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Placement of the overlay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2424450" y="8608354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9" name="Espace réservé du texte 19"/>
          <p:cNvSpPr>
            <a:spLocks noGrp="1"/>
          </p:cNvSpPr>
          <p:nvPr>
            <p:ph type="body" sz="quarter" idx="29" hasCustomPrompt="1"/>
          </p:nvPr>
        </p:nvSpPr>
        <p:spPr>
          <a:xfrm>
            <a:off x="3190083" y="9054668"/>
            <a:ext cx="5725317" cy="760171"/>
          </a:xfrm>
          <a:prstGeom prst="rect">
            <a:avLst/>
          </a:prstGeom>
          <a:effectLst/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lang="en-US" sz="1800" b="0" i="0" u="none" strike="noStrike">
                <a:solidFill>
                  <a:srgbClr val="6B6D8E"/>
                </a:solidFill>
                <a:effectLst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en-US" b="0" i="0" u="none" strike="noStrike" dirty="0" smtClean="0">
                <a:effectLst/>
                <a:latin typeface="freight-text-pro" charset="0"/>
              </a:rPr>
              <a:t>Place the transparent dark blue overlay above the picture </a:t>
            </a:r>
            <a:endParaRPr lang="fr-FR" dirty="0" smtClean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3382792"/>
            <a:ext cx="5221288" cy="347520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01" y="7317064"/>
            <a:ext cx="5221288" cy="3475208"/>
          </a:xfrm>
          <a:prstGeom prst="rect">
            <a:avLst/>
          </a:prstGeom>
        </p:spPr>
      </p:pic>
      <p:sp>
        <p:nvSpPr>
          <p:cNvPr id="65" name="Rectangle 64"/>
          <p:cNvSpPr/>
          <p:nvPr userDrawn="1"/>
        </p:nvSpPr>
        <p:spPr>
          <a:xfrm>
            <a:off x="14986001" y="7304449"/>
            <a:ext cx="5221288" cy="3500437"/>
          </a:xfrm>
          <a:prstGeom prst="rect">
            <a:avLst/>
          </a:prstGeom>
          <a:solidFill>
            <a:srgbClr val="070A44">
              <a:alpha val="20000"/>
            </a:srgbClr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6" name="Espace réservé du texte 19"/>
          <p:cNvSpPr>
            <a:spLocks noGrp="1"/>
          </p:cNvSpPr>
          <p:nvPr>
            <p:ph type="body" sz="quarter" idx="30" hasCustomPrompt="1"/>
          </p:nvPr>
        </p:nvSpPr>
        <p:spPr>
          <a:xfrm>
            <a:off x="12192000" y="2671052"/>
            <a:ext cx="1769457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Reenie Beanie" charset="0"/>
                <a:ea typeface="Reenie Beanie" charset="0"/>
                <a:cs typeface="Reenie Beanie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Original </a:t>
            </a:r>
            <a:r>
              <a:rPr lang="fr-FR" dirty="0" err="1" smtClean="0"/>
              <a:t>picture</a:t>
            </a:r>
            <a:endParaRPr lang="fr-FR" dirty="0" smtClean="0"/>
          </a:p>
        </p:txBody>
      </p:sp>
      <p:sp>
        <p:nvSpPr>
          <p:cNvPr id="67" name="Espace réservé du texte 19"/>
          <p:cNvSpPr>
            <a:spLocks noGrp="1"/>
          </p:cNvSpPr>
          <p:nvPr>
            <p:ph type="body" sz="quarter" idx="31" hasCustomPrompt="1"/>
          </p:nvPr>
        </p:nvSpPr>
        <p:spPr>
          <a:xfrm>
            <a:off x="17772062" y="2671052"/>
            <a:ext cx="2109085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Reenie Beanie" charset="0"/>
                <a:ea typeface="Reenie Beanie" charset="0"/>
                <a:cs typeface="Reenie Beanie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err="1" smtClean="0"/>
              <a:t>Dark</a:t>
            </a:r>
            <a:r>
              <a:rPr lang="fr-FR" dirty="0" smtClean="0"/>
              <a:t> </a:t>
            </a:r>
            <a:r>
              <a:rPr lang="fr-FR" dirty="0" err="1" smtClean="0"/>
              <a:t>blue</a:t>
            </a:r>
            <a:r>
              <a:rPr lang="fr-FR" dirty="0" smtClean="0"/>
              <a:t> Overlay</a:t>
            </a:r>
          </a:p>
        </p:txBody>
      </p:sp>
      <p:sp>
        <p:nvSpPr>
          <p:cNvPr id="68" name="Espace réservé du texte 19"/>
          <p:cNvSpPr>
            <a:spLocks noGrp="1"/>
          </p:cNvSpPr>
          <p:nvPr>
            <p:ph type="body" sz="quarter" idx="32" hasCustomPrompt="1"/>
          </p:nvPr>
        </p:nvSpPr>
        <p:spPr>
          <a:xfrm>
            <a:off x="16568017" y="11060086"/>
            <a:ext cx="2408089" cy="505352"/>
          </a:xfrm>
          <a:prstGeom prst="rect">
            <a:avLst/>
          </a:prstGeom>
        </p:spPr>
        <p:txBody>
          <a:bodyPr anchor="t" anchorCtr="0"/>
          <a:lstStyle>
            <a:lvl1pPr marL="0" marR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 sz="2400" b="0" i="0" baseline="0">
                <a:solidFill>
                  <a:srgbClr val="070A44">
                    <a:alpha val="90000"/>
                  </a:srgbClr>
                </a:solidFill>
                <a:latin typeface="Reenie Beanie" charset="0"/>
                <a:ea typeface="Reenie Beanie" charset="0"/>
                <a:cs typeface="Reenie Beanie" charset="0"/>
              </a:defRPr>
            </a:lvl1pPr>
          </a:lstStyle>
          <a:p>
            <a:pPr marL="0" marR="0" lvl="0" indent="0" algn="l" defTabSz="821531" rtl="0" eaLnBrk="1" fontAlgn="auto" latinLnBrk="0" hangingPunct="1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lang="fr-FR" dirty="0" smtClean="0"/>
              <a:t>Picture </a:t>
            </a:r>
            <a:r>
              <a:rPr lang="fr-FR" dirty="0" err="1" smtClean="0"/>
              <a:t>with</a:t>
            </a:r>
            <a:r>
              <a:rPr lang="fr-FR" dirty="0" smtClean="0"/>
              <a:t> Overlay</a:t>
            </a:r>
          </a:p>
        </p:txBody>
      </p:sp>
      <p:sp>
        <p:nvSpPr>
          <p:cNvPr id="69" name="Title 1"/>
          <p:cNvSpPr txBox="1">
            <a:spLocks/>
          </p:cNvSpPr>
          <p:nvPr userDrawn="1"/>
        </p:nvSpPr>
        <p:spPr>
          <a:xfrm>
            <a:off x="18132425" y="1089619"/>
            <a:ext cx="4500564" cy="953493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algn="r" hangingPunct="1"/>
            <a:r>
              <a:rPr lang="nl-BE" sz="1800" b="0" i="0" spc="0" dirty="0" smtClean="0">
                <a:solidFill>
                  <a:srgbClr val="6B6D8E"/>
                </a:solidFill>
                <a:latin typeface="Montserrat" charset="0"/>
                <a:ea typeface="Montserrat" charset="0"/>
                <a:cs typeface="Montserrat" charset="0"/>
              </a:rPr>
              <a:t>Do not use this slide in your presentations</a:t>
            </a:r>
            <a:endParaRPr lang="en-US" sz="1800" b="0" i="0" spc="0" dirty="0">
              <a:solidFill>
                <a:srgbClr val="6B6D8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78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uidelines -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51013" y="1457326"/>
            <a:ext cx="10080625" cy="799492"/>
          </a:xfrm>
          <a:prstGeom prst="rect">
            <a:avLst/>
          </a:prstGeom>
        </p:spPr>
        <p:txBody>
          <a:bodyPr/>
          <a:lstStyle>
            <a:lvl1pPr>
              <a:defRPr sz="8000"/>
            </a:lvl1pPr>
          </a:lstStyle>
          <a:p>
            <a:r>
              <a:rPr lang="en-US" dirty="0" smtClean="0"/>
              <a:t>Color </a:t>
            </a:r>
            <a:r>
              <a:rPr lang="nl-BE" dirty="0" smtClean="0"/>
              <a:t>guidelines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51013" y="12619038"/>
            <a:ext cx="7061200" cy="412207"/>
          </a:xfrm>
        </p:spPr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Oval 4"/>
          <p:cNvSpPr/>
          <p:nvPr userDrawn="1"/>
        </p:nvSpPr>
        <p:spPr>
          <a:xfrm>
            <a:off x="2740404" y="5919024"/>
            <a:ext cx="947602" cy="947602"/>
          </a:xfrm>
          <a:prstGeom prst="ellipse">
            <a:avLst/>
          </a:prstGeom>
          <a:solidFill>
            <a:srgbClr val="070A4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12552363" y="5919024"/>
            <a:ext cx="947602" cy="947602"/>
          </a:xfrm>
          <a:prstGeom prst="ellipse">
            <a:avLst/>
          </a:prstGeom>
          <a:solidFill>
            <a:srgbClr val="E6E7E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12552363" y="4524972"/>
            <a:ext cx="947602" cy="947602"/>
          </a:xfrm>
          <a:prstGeom prst="ellipse">
            <a:avLst/>
          </a:prstGeom>
          <a:solidFill>
            <a:srgbClr val="6B6D8E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12552363" y="7279651"/>
            <a:ext cx="947602" cy="947602"/>
          </a:xfrm>
          <a:prstGeom prst="ellipse">
            <a:avLst/>
          </a:prstGeom>
          <a:solidFill>
            <a:srgbClr val="00FFBD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" name="Oval 8"/>
          <p:cNvSpPr/>
          <p:nvPr userDrawn="1"/>
        </p:nvSpPr>
        <p:spPr>
          <a:xfrm>
            <a:off x="2740404" y="7279651"/>
            <a:ext cx="947602" cy="947602"/>
          </a:xfrm>
          <a:prstGeom prst="ellipse">
            <a:avLst/>
          </a:prstGeom>
          <a:solidFill>
            <a:srgbClr val="FF037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0" name="Oval 9"/>
          <p:cNvSpPr/>
          <p:nvPr userDrawn="1"/>
        </p:nvSpPr>
        <p:spPr>
          <a:xfrm>
            <a:off x="2740404" y="8640278"/>
            <a:ext cx="947602" cy="947602"/>
          </a:xfrm>
          <a:prstGeom prst="ellipse">
            <a:avLst/>
          </a:prstGeom>
          <a:solidFill>
            <a:srgbClr val="FF7E0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1" name="Oval 20"/>
          <p:cNvSpPr/>
          <p:nvPr userDrawn="1"/>
        </p:nvSpPr>
        <p:spPr>
          <a:xfrm>
            <a:off x="2740404" y="10002887"/>
            <a:ext cx="947602" cy="947602"/>
          </a:xfrm>
          <a:prstGeom prst="ellipse">
            <a:avLst/>
          </a:prstGeom>
          <a:gradFill>
            <a:gsLst>
              <a:gs pos="1000">
                <a:srgbClr val="FF7E03"/>
              </a:gs>
              <a:gs pos="99000">
                <a:srgbClr val="FF037A"/>
              </a:gs>
            </a:gsLst>
            <a:lin ang="2220000" scaled="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740404" y="4524972"/>
            <a:ext cx="947602" cy="947602"/>
          </a:xfrm>
          <a:prstGeom prst="ellipse">
            <a:avLst/>
          </a:prstGeom>
          <a:solidFill>
            <a:schemeClr val="bg1"/>
          </a:solidFill>
          <a:ln>
            <a:solidFill>
              <a:srgbClr val="E6E7EC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3" name="TextBox 22"/>
          <p:cNvSpPr txBox="1"/>
          <p:nvPr userDrawn="1"/>
        </p:nvSpPr>
        <p:spPr>
          <a:xfrm>
            <a:off x="4212769" y="4616301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Neutral white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24" name="TextBox 23"/>
          <p:cNvSpPr txBox="1"/>
          <p:nvPr userDrawn="1"/>
        </p:nvSpPr>
        <p:spPr>
          <a:xfrm>
            <a:off x="4212769" y="6024877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Dark blue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4212769" y="7402365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Pink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26" name="TextBox 25"/>
          <p:cNvSpPr txBox="1"/>
          <p:nvPr userDrawn="1"/>
        </p:nvSpPr>
        <p:spPr>
          <a:xfrm>
            <a:off x="4212769" y="8687264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Orange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27" name="TextBox 26"/>
          <p:cNvSpPr txBox="1"/>
          <p:nvPr userDrawn="1"/>
        </p:nvSpPr>
        <p:spPr>
          <a:xfrm>
            <a:off x="4212769" y="10070610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Playful gradient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33" name="TextBox 32"/>
          <p:cNvSpPr txBox="1"/>
          <p:nvPr userDrawn="1"/>
        </p:nvSpPr>
        <p:spPr>
          <a:xfrm>
            <a:off x="4212769" y="5050476"/>
            <a:ext cx="4781370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0, 0, 0, 0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255, 255, 255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#FFFFFF 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4212769" y="6434493"/>
            <a:ext cx="6010563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0, 0, 0, 0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8, 10, 69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#070A44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35" name="TextBox 34"/>
          <p:cNvSpPr txBox="1"/>
          <p:nvPr userDrawn="1"/>
        </p:nvSpPr>
        <p:spPr>
          <a:xfrm>
            <a:off x="4212769" y="7747692"/>
            <a:ext cx="5515888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0, 100, 24, 4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255, 3, 122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</a:t>
            </a:r>
            <a:r>
              <a:rPr kumimoji="0" lang="is-IS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FF037A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36" name="TextBox 35"/>
          <p:cNvSpPr txBox="1"/>
          <p:nvPr userDrawn="1"/>
        </p:nvSpPr>
        <p:spPr>
          <a:xfrm>
            <a:off x="4212769" y="9126424"/>
            <a:ext cx="5228472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0, 63, 97, 0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255, 126, 3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#FF7E03 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37" name="TextBox 36"/>
          <p:cNvSpPr txBox="1"/>
          <p:nvPr userDrawn="1"/>
        </p:nvSpPr>
        <p:spPr>
          <a:xfrm>
            <a:off x="4212769" y="10521354"/>
            <a:ext cx="5395966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ORANGE TO PINK / ORIENTATION : 37° 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39" name="TextBox 38"/>
          <p:cNvSpPr txBox="1"/>
          <p:nvPr userDrawn="1"/>
        </p:nvSpPr>
        <p:spPr>
          <a:xfrm>
            <a:off x="14121227" y="4616301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Middle grey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40" name="TextBox 39"/>
          <p:cNvSpPr txBox="1"/>
          <p:nvPr userDrawn="1"/>
        </p:nvSpPr>
        <p:spPr>
          <a:xfrm>
            <a:off x="14121227" y="5050476"/>
            <a:ext cx="5214118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64, 58, 26, 4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107, 109, 142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#6B6D8E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41" name="TextBox 40"/>
          <p:cNvSpPr txBox="1"/>
          <p:nvPr userDrawn="1"/>
        </p:nvSpPr>
        <p:spPr>
          <a:xfrm>
            <a:off x="14121227" y="6000318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Light grey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42" name="TextBox 41"/>
          <p:cNvSpPr txBox="1"/>
          <p:nvPr userDrawn="1"/>
        </p:nvSpPr>
        <p:spPr>
          <a:xfrm>
            <a:off x="14121227" y="6434493"/>
            <a:ext cx="4781370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12, 8, 5, 2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230,231,236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#E6E7EC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43" name="TextBox 42"/>
          <p:cNvSpPr txBox="1"/>
          <p:nvPr userDrawn="1"/>
        </p:nvSpPr>
        <p:spPr>
          <a:xfrm>
            <a:off x="14121227" y="7279651"/>
            <a:ext cx="3028197" cy="4520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l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" charset="0"/>
                <a:ea typeface="Montserrat" charset="0"/>
                <a:cs typeface="Montserrat" charset="0"/>
                <a:sym typeface="Helvetica Light"/>
              </a:rPr>
              <a:t>Pastel Turquoise</a:t>
            </a:r>
            <a:endParaRPr kumimoji="0" lang="en-US" sz="2000" b="0" i="0" u="none" strike="noStrike" cap="none" spc="0" normalizeH="0" baseline="0" dirty="0">
              <a:ln>
                <a:noFill/>
              </a:ln>
              <a:solidFill>
                <a:srgbClr val="070A44"/>
              </a:solidFill>
              <a:effectLst/>
              <a:uFillTx/>
              <a:latin typeface="Montserrat" charset="0"/>
              <a:ea typeface="Montserrat" charset="0"/>
              <a:cs typeface="Montserrat" charset="0"/>
              <a:sym typeface="Helvetica Light"/>
            </a:endParaRPr>
          </a:p>
        </p:txBody>
      </p:sp>
      <p:sp>
        <p:nvSpPr>
          <p:cNvPr id="44" name="TextBox 43"/>
          <p:cNvSpPr txBox="1"/>
          <p:nvPr userDrawn="1"/>
        </p:nvSpPr>
        <p:spPr>
          <a:xfrm>
            <a:off x="14121227" y="7713826"/>
            <a:ext cx="4781370" cy="3597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algn="l"/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CMYK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40, 0, 21, 0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RGB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0, 255, 189 / 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Medium" charset="0"/>
                <a:ea typeface="Montserrat Medium" charset="0"/>
                <a:cs typeface="Montserrat Medium" charset="0"/>
                <a:sym typeface="Helvetica Light"/>
              </a:rPr>
              <a:t>HREF</a:t>
            </a:r>
            <a:r>
              <a:rPr kumimoji="0" lang="fi-FI" sz="1400" b="0" i="0" u="none" strike="noStrike" cap="none" spc="0" normalizeH="0" baseline="0" dirty="0" smtClean="0">
                <a:ln>
                  <a:noFill/>
                </a:ln>
                <a:solidFill>
                  <a:srgbClr val="070A44"/>
                </a:solidFill>
                <a:effectLst/>
                <a:uFillTx/>
                <a:latin typeface="Montserrat Light" charset="0"/>
                <a:ea typeface="Montserrat Light" charset="0"/>
                <a:cs typeface="Montserrat Light" charset="0"/>
                <a:sym typeface="Helvetica Light"/>
              </a:rPr>
              <a:t> #00FFBD </a:t>
            </a:r>
            <a:endParaRPr lang="fi-FI" sz="1400" b="0" i="0" dirty="0">
              <a:solidFill>
                <a:srgbClr val="070A44"/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45" name="Title 1"/>
          <p:cNvSpPr txBox="1">
            <a:spLocks/>
          </p:cNvSpPr>
          <p:nvPr userDrawn="1"/>
        </p:nvSpPr>
        <p:spPr>
          <a:xfrm>
            <a:off x="2740404" y="3429655"/>
            <a:ext cx="4275319" cy="412383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hangingPunct="1"/>
            <a:r>
              <a:rPr lang="nl-BE" sz="3200" b="0" i="0" dirty="0" smtClean="0">
                <a:latin typeface="Montserrat" charset="0"/>
                <a:ea typeface="Montserrat" charset="0"/>
                <a:cs typeface="Montserrat" charset="0"/>
              </a:rPr>
              <a:t>Primary colors</a:t>
            </a:r>
            <a:endParaRPr lang="en-US" sz="3200" b="0" i="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46" name="Title 1"/>
          <p:cNvSpPr txBox="1">
            <a:spLocks/>
          </p:cNvSpPr>
          <p:nvPr userDrawn="1"/>
        </p:nvSpPr>
        <p:spPr>
          <a:xfrm>
            <a:off x="12552363" y="3429655"/>
            <a:ext cx="4423255" cy="412383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hangingPunct="1"/>
            <a:r>
              <a:rPr lang="nl-BE" sz="3200" b="0" i="0" dirty="0" smtClean="0">
                <a:latin typeface="Montserrat" charset="0"/>
                <a:ea typeface="Montserrat" charset="0"/>
                <a:cs typeface="Montserrat" charset="0"/>
              </a:rPr>
              <a:t>Secondary colors</a:t>
            </a:r>
            <a:endParaRPr lang="en-US" sz="3200" b="0" i="0" dirty="0">
              <a:latin typeface="Montserrat" charset="0"/>
              <a:ea typeface="Montserrat" charset="0"/>
              <a:cs typeface="Montserrat" charset="0"/>
            </a:endParaRPr>
          </a:p>
        </p:txBody>
      </p:sp>
      <p:pic>
        <p:nvPicPr>
          <p:cNvPr id="47" name="Image" descr="Image"/>
          <p:cNvPicPr>
            <a:picLocks noChangeAspect="1"/>
          </p:cNvPicPr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030288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8" name="Imag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-409987" y="11016834"/>
            <a:ext cx="1891826" cy="591856"/>
          </a:xfrm>
          <a:prstGeom prst="rect">
            <a:avLst/>
          </a:prstGeom>
        </p:spPr>
      </p:pic>
      <p:sp>
        <p:nvSpPr>
          <p:cNvPr id="49" name="Title 1"/>
          <p:cNvSpPr txBox="1">
            <a:spLocks/>
          </p:cNvSpPr>
          <p:nvPr userDrawn="1"/>
        </p:nvSpPr>
        <p:spPr>
          <a:xfrm>
            <a:off x="1751012" y="1089620"/>
            <a:ext cx="10080625" cy="239784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hangingPunct="1"/>
            <a:r>
              <a:rPr lang="nl-BE" sz="1800" b="0" i="0" spc="600" dirty="0" smtClean="0">
                <a:solidFill>
                  <a:srgbClr val="FF7E03"/>
                </a:solidFill>
                <a:latin typeface="Montserrat" charset="0"/>
                <a:ea typeface="Montserrat" charset="0"/>
                <a:cs typeface="Montserrat" charset="0"/>
              </a:rPr>
              <a:t>COLORS TO USE</a:t>
            </a:r>
            <a:endParaRPr lang="en-US" sz="1800" b="0" i="0" spc="600" dirty="0">
              <a:solidFill>
                <a:srgbClr val="FF7E03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50" name="Title 1"/>
          <p:cNvSpPr txBox="1">
            <a:spLocks/>
          </p:cNvSpPr>
          <p:nvPr userDrawn="1"/>
        </p:nvSpPr>
        <p:spPr>
          <a:xfrm>
            <a:off x="18132425" y="1089619"/>
            <a:ext cx="4500563" cy="799375"/>
          </a:xfrm>
          <a:prstGeom prst="rect">
            <a:avLst/>
          </a:prstGeom>
        </p:spPr>
        <p:txBody>
          <a:bodyPr/>
          <a:lstStyle>
            <a:lvl1pPr marL="0" marR="0" indent="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1pPr>
            <a:lvl2pPr marL="0" marR="0" indent="228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2pPr>
            <a:lvl3pPr marL="0" marR="0" indent="457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3pPr>
            <a:lvl4pPr marL="0" marR="0" indent="685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4pPr>
            <a:lvl5pPr marL="0" marR="0" indent="9144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5pPr>
            <a:lvl6pPr marL="0" marR="0" indent="11430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6pPr>
            <a:lvl7pPr marL="0" marR="0" indent="13716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7pPr>
            <a:lvl8pPr marL="0" marR="0" indent="16002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8pPr>
            <a:lvl9pPr marL="0" marR="0" indent="1828800" algn="l" defTabSz="821531" rtl="0" latinLnBrk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400" b="0" i="0" u="none" strike="noStrike" cap="none" spc="0" baseline="0">
                <a:ln>
                  <a:noFill/>
                </a:ln>
                <a:solidFill>
                  <a:srgbClr val="061256"/>
                </a:solidFill>
                <a:uFillTx/>
                <a:latin typeface="+mn-lt"/>
                <a:ea typeface="+mn-ea"/>
                <a:cs typeface="+mn-cs"/>
                <a:sym typeface="Imperial URW Bold"/>
              </a:defRPr>
            </a:lvl9pPr>
          </a:lstStyle>
          <a:p>
            <a:pPr algn="r" hangingPunct="1"/>
            <a:r>
              <a:rPr lang="nl-BE" sz="1800" b="0" i="0" spc="0" dirty="0" smtClean="0">
                <a:solidFill>
                  <a:srgbClr val="6B6D8E"/>
                </a:solidFill>
                <a:latin typeface="Montserrat" charset="0"/>
                <a:ea typeface="Montserrat" charset="0"/>
                <a:cs typeface="Montserrat" charset="0"/>
              </a:rPr>
              <a:t>Do not use this slide in your presentations</a:t>
            </a:r>
            <a:endParaRPr lang="en-US" sz="1800" b="0" i="0" spc="0" dirty="0">
              <a:solidFill>
                <a:srgbClr val="6B6D8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1265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751012" y="12619038"/>
            <a:ext cx="6700837" cy="4122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1" i="0">
                <a:solidFill>
                  <a:schemeClr val="tx1"/>
                </a:solidFill>
                <a:latin typeface="Montserrat SemiBold" charset="0"/>
                <a:ea typeface="Montserrat SemiBold" charset="0"/>
                <a:cs typeface="Montserrat SemiBold" charset="0"/>
              </a:defRPr>
            </a:lvl1pPr>
          </a:lstStyle>
          <a:p>
            <a:r>
              <a:rPr lang="en-US" dirty="0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17867313" y="12619038"/>
            <a:ext cx="5486400" cy="4122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000">
                <a:solidFill>
                  <a:schemeClr val="tx1"/>
                </a:solidFill>
                <a:latin typeface="Reenie Beanie" panose="02000000000000000000" pitchFamily="2" charset="0"/>
                <a:ea typeface="Reenie Beanie" panose="02000000000000000000" pitchFamily="2" charset="0"/>
                <a:cs typeface="Reenie Beanie" panose="02000000000000000000" pitchFamily="2" charset="0"/>
              </a:defRPr>
            </a:lvl1pPr>
          </a:lstStyle>
          <a:p>
            <a:fld id="{BCE44B85-AA80-9149-A94E-287E1FF2C290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5" name="Image 5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096963"/>
            <a:ext cx="1047060" cy="949964"/>
          </a:xfrm>
          <a:prstGeom prst="rect">
            <a:avLst/>
          </a:prstGeom>
        </p:spPr>
      </p:pic>
      <p:sp>
        <p:nvSpPr>
          <p:cNvPr id="3" name="Titelplatzhalter 2"/>
          <p:cNvSpPr>
            <a:spLocks noGrp="1"/>
          </p:cNvSpPr>
          <p:nvPr>
            <p:ph type="title"/>
          </p:nvPr>
        </p:nvSpPr>
        <p:spPr>
          <a:xfrm>
            <a:off x="1751013" y="1158388"/>
            <a:ext cx="10440988" cy="16551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7" name="Textplatzhalter 6"/>
          <p:cNvSpPr>
            <a:spLocks noGrp="1"/>
          </p:cNvSpPr>
          <p:nvPr>
            <p:ph type="body" idx="1"/>
          </p:nvPr>
        </p:nvSpPr>
        <p:spPr>
          <a:xfrm>
            <a:off x="1751013" y="3556000"/>
            <a:ext cx="21602700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9" r:id="rId2"/>
    <p:sldLayoutId id="2147483697" r:id="rId3"/>
    <p:sldLayoutId id="2147483698" r:id="rId4"/>
    <p:sldLayoutId id="2147483702" r:id="rId5"/>
    <p:sldLayoutId id="2147483700" r:id="rId6"/>
    <p:sldLayoutId id="2147483681" r:id="rId7"/>
    <p:sldLayoutId id="2147483701" r:id="rId8"/>
    <p:sldLayoutId id="2147483694" r:id="rId9"/>
    <p:sldLayoutId id="2147483688" r:id="rId10"/>
    <p:sldLayoutId id="2147483678" r:id="rId11"/>
    <p:sldLayoutId id="2147483677" r:id="rId12"/>
    <p:sldLayoutId id="2147483689" r:id="rId13"/>
    <p:sldLayoutId id="2147483680" r:id="rId14"/>
    <p:sldLayoutId id="2147483690" r:id="rId15"/>
    <p:sldLayoutId id="2147483672" r:id="rId16"/>
    <p:sldLayoutId id="2147483691" r:id="rId17"/>
    <p:sldLayoutId id="2147483675" r:id="rId18"/>
    <p:sldLayoutId id="2147483692" r:id="rId19"/>
    <p:sldLayoutId id="2147483679" r:id="rId20"/>
    <p:sldLayoutId id="2147483693" r:id="rId21"/>
    <p:sldLayoutId id="2147483685" r:id="rId22"/>
    <p:sldLayoutId id="2147483683" r:id="rId23"/>
  </p:sldLayoutIdLst>
  <p:transition spd="med"/>
  <p:timing>
    <p:tnLst>
      <p:par>
        <p:cTn id="1" dur="indefinite" restart="never" nodeType="tmRoot"/>
      </p:par>
    </p:tnLst>
  </p:timing>
  <p:hf hdr="0" dt="0"/>
  <p:txStyles>
    <p:titleStyle>
      <a:lvl1pPr marL="0" marR="0" indent="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1pPr>
      <a:lvl2pPr marL="0" marR="0" indent="2286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2pPr>
      <a:lvl3pPr marL="0" marR="0" indent="4572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3pPr>
      <a:lvl4pPr marL="0" marR="0" indent="6858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4pPr>
      <a:lvl5pPr marL="0" marR="0" indent="9144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5pPr>
      <a:lvl6pPr marL="0" marR="0" indent="11430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6pPr>
      <a:lvl7pPr marL="0" marR="0" indent="13716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7pPr>
      <a:lvl8pPr marL="0" marR="0" indent="16002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8pPr>
      <a:lvl9pPr marL="0" marR="0" indent="1828800" algn="l" defTabSz="821531" rtl="0" latinLnBrk="0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400" b="0" i="0" u="none" strike="noStrike" cap="none" spc="0" baseline="0">
          <a:ln>
            <a:noFill/>
          </a:ln>
          <a:solidFill>
            <a:srgbClr val="061256"/>
          </a:solidFill>
          <a:uFillTx/>
          <a:latin typeface="+mn-lt"/>
          <a:ea typeface="+mn-ea"/>
          <a:cs typeface="+mn-cs"/>
          <a:sym typeface="Imperial URW Bold"/>
        </a:defRPr>
      </a:lvl9pPr>
    </p:titleStyle>
    <p:bodyStyle>
      <a:lvl1pPr marL="352425" marR="0" indent="-352425" algn="l" defTabSz="821531" rtl="0" latinLnBrk="0">
        <a:lnSpc>
          <a:spcPct val="100000"/>
        </a:lnSpc>
        <a:spcBef>
          <a:spcPts val="1200"/>
        </a:spcBef>
        <a:spcAft>
          <a:spcPts val="0"/>
        </a:spcAft>
        <a:buClr>
          <a:schemeClr val="accent2"/>
        </a:buClr>
        <a:buSzPct val="75000"/>
        <a:buFont typeface="Arial" panose="020B0604020202020204" pitchFamily="34" charset="0"/>
        <a:buChar char="•"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Helvetica Light"/>
          <a:cs typeface="Helvetica Light"/>
          <a:sym typeface="Helvetica Light"/>
        </a:defRPr>
      </a:lvl1pPr>
      <a:lvl2pPr marL="809625" marR="0" indent="-365125" algn="l" defTabSz="821531" rtl="0" latinLnBrk="0">
        <a:lnSpc>
          <a:spcPct val="100000"/>
        </a:lnSpc>
        <a:spcBef>
          <a:spcPts val="1200"/>
        </a:spcBef>
        <a:spcAft>
          <a:spcPts val="0"/>
        </a:spcAft>
        <a:buClr>
          <a:schemeClr val="accent2"/>
        </a:buClr>
        <a:buSzPct val="75000"/>
        <a:buFont typeface="Arial" panose="020B0604020202020204" pitchFamily="34" charset="0"/>
        <a:buChar char="•"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Helvetica Light"/>
          <a:cs typeface="Helvetica Light"/>
          <a:sym typeface="Helvetica Light"/>
        </a:defRPr>
      </a:lvl2pPr>
      <a:lvl3pPr marL="1247775" marR="0" indent="-358775" algn="l" defTabSz="821531" rtl="0" latinLnBrk="0">
        <a:lnSpc>
          <a:spcPct val="100000"/>
        </a:lnSpc>
        <a:spcBef>
          <a:spcPts val="1200"/>
        </a:spcBef>
        <a:spcAft>
          <a:spcPts val="0"/>
        </a:spcAft>
        <a:buClr>
          <a:schemeClr val="accent2"/>
        </a:buClr>
        <a:buSzPct val="75000"/>
        <a:buFont typeface="Arial" panose="020B0604020202020204" pitchFamily="34" charset="0"/>
        <a:buChar char="•"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Helvetica Light"/>
          <a:cs typeface="Helvetica Light"/>
          <a:sym typeface="Helvetica Light"/>
        </a:defRPr>
      </a:lvl3pPr>
      <a:lvl4pPr marL="1704975" marR="0" indent="-371475" algn="l" defTabSz="821531" rtl="0" latinLnBrk="0">
        <a:lnSpc>
          <a:spcPct val="100000"/>
        </a:lnSpc>
        <a:spcBef>
          <a:spcPts val="1200"/>
        </a:spcBef>
        <a:spcAft>
          <a:spcPts val="0"/>
        </a:spcAft>
        <a:buClr>
          <a:schemeClr val="accent2"/>
        </a:buClr>
        <a:buSzPct val="75000"/>
        <a:buFont typeface="Arial" panose="020B0604020202020204" pitchFamily="34" charset="0"/>
        <a:buChar char="•"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Helvetica Light"/>
          <a:cs typeface="Helvetica Light"/>
          <a:sym typeface="Helvetica Light"/>
        </a:defRPr>
      </a:lvl4pPr>
      <a:lvl5pPr marL="2144713" marR="0" indent="-366713" algn="l" defTabSz="821531" rtl="0" latinLnBrk="0">
        <a:lnSpc>
          <a:spcPct val="100000"/>
        </a:lnSpc>
        <a:spcBef>
          <a:spcPts val="1200"/>
        </a:spcBef>
        <a:spcAft>
          <a:spcPts val="0"/>
        </a:spcAft>
        <a:buClr>
          <a:schemeClr val="accent2"/>
        </a:buClr>
        <a:buSzPct val="75000"/>
        <a:buFont typeface="Arial" panose="020B0604020202020204" pitchFamily="34" charset="0"/>
        <a:buChar char="•"/>
        <a:tabLst/>
        <a:defRPr sz="3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Helvetica Light"/>
          <a:cs typeface="Helvetica Light"/>
          <a:sym typeface="Helvetica Light"/>
        </a:defRPr>
      </a:lvl5pPr>
      <a:lvl6pPr marL="2839861" marR="0" indent="-617361" algn="l" defTabSz="821531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3284361" marR="0" indent="-617361" algn="l" defTabSz="821531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3728861" marR="0" indent="-617361" algn="l" defTabSz="821531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4173361" marR="0" indent="-617361" algn="l" defTabSz="821531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691" userDrawn="1">
          <p15:clr>
            <a:srgbClr val="F26B43"/>
          </p15:clr>
        </p15:guide>
        <p15:guide id="2" pos="649" userDrawn="1">
          <p15:clr>
            <a:srgbClr val="F26B43"/>
          </p15:clr>
        </p15:guide>
        <p15:guide id="3" orient="horz" pos="7949" userDrawn="1">
          <p15:clr>
            <a:srgbClr val="F26B43"/>
          </p15:clr>
        </p15:guide>
        <p15:guide id="4" pos="14711" userDrawn="1">
          <p15:clr>
            <a:srgbClr val="F26B43"/>
          </p15:clr>
        </p15:guide>
        <p15:guide id="5" pos="7680" userDrawn="1">
          <p15:clr>
            <a:srgbClr val="F26B43"/>
          </p15:clr>
        </p15:guide>
        <p15:guide id="6" pos="14484" userDrawn="1">
          <p15:clr>
            <a:srgbClr val="F26B43"/>
          </p15:clr>
        </p15:guide>
        <p15:guide id="7" orient="horz" pos="4320" userDrawn="1">
          <p15:clr>
            <a:srgbClr val="F26B43"/>
          </p15:clr>
        </p15:guide>
        <p15:guide id="8" orient="horz" pos="7722" userDrawn="1">
          <p15:clr>
            <a:srgbClr val="F26B43"/>
          </p15:clr>
        </p15:guide>
        <p15:guide id="9" pos="876" userDrawn="1">
          <p15:clr>
            <a:srgbClr val="F26B43"/>
          </p15:clr>
        </p15:guide>
        <p15:guide id="10" orient="horz" pos="918" userDrawn="1">
          <p15:clr>
            <a:srgbClr val="F26B43"/>
          </p15:clr>
        </p15:guide>
        <p15:guide id="11" pos="7453" userDrawn="1">
          <p15:clr>
            <a:srgbClr val="F26B43"/>
          </p15:clr>
        </p15:guide>
        <p15:guide id="12" pos="7907" userDrawn="1">
          <p15:clr>
            <a:srgbClr val="F26B43"/>
          </p15:clr>
        </p15:guide>
        <p15:guide id="13" pos="4165" userDrawn="1">
          <p15:clr>
            <a:srgbClr val="F26B43"/>
          </p15:clr>
        </p15:guide>
        <p15:guide id="14" pos="3938" userDrawn="1">
          <p15:clr>
            <a:srgbClr val="F26B43"/>
          </p15:clr>
        </p15:guide>
        <p15:guide id="15" pos="1103" userDrawn="1">
          <p15:clr>
            <a:srgbClr val="F26B43"/>
          </p15:clr>
        </p15:guide>
        <p15:guide id="16" pos="4391" userDrawn="1">
          <p15:clr>
            <a:srgbClr val="F26B43"/>
          </p15:clr>
        </p15:guide>
        <p15:guide id="17" pos="11195" userDrawn="1">
          <p15:clr>
            <a:srgbClr val="F26B43"/>
          </p15:clr>
        </p15:guide>
        <p15:guide id="18" pos="10969" userDrawn="1">
          <p15:clr>
            <a:srgbClr val="F26B43"/>
          </p15:clr>
        </p15:guide>
        <p15:guide id="19" pos="11422" userDrawn="1">
          <p15:clr>
            <a:srgbClr val="F26B43"/>
          </p15:clr>
        </p15:guide>
        <p15:guide id="20" pos="14257" userDrawn="1">
          <p15:clr>
            <a:srgbClr val="F26B43"/>
          </p15:clr>
        </p15:guide>
        <p15:guide id="21" orient="horz" pos="1961" userDrawn="1">
          <p15:clr>
            <a:srgbClr val="F26B43"/>
          </p15:clr>
        </p15:guide>
        <p15:guide id="22" orient="horz" pos="221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JANUARY 15</a:t>
            </a:r>
            <a:r>
              <a:rPr lang="en-US" baseline="30000" dirty="0" smtClean="0"/>
              <a:t>TH</a:t>
            </a:r>
            <a:r>
              <a:rPr lang="en-US" dirty="0" smtClean="0"/>
              <a:t>, 2018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John doe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Scientist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8606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" name="Rectangle 11"/>
          <p:cNvSpPr/>
          <p:nvPr/>
        </p:nvSpPr>
        <p:spPr>
          <a:xfrm>
            <a:off x="17772062" y="3357563"/>
            <a:ext cx="5221288" cy="3500437"/>
          </a:xfrm>
          <a:prstGeom prst="rect">
            <a:avLst/>
          </a:prstGeom>
          <a:solidFill>
            <a:srgbClr val="070A44">
              <a:alpha val="20000"/>
            </a:srgbClr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6689733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8825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These icons can be used in your presentation</a:t>
            </a:r>
            <a:endParaRPr lang="en-US" sz="540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SOURCE FILES WILL FOLLOW</a:t>
            </a:r>
            <a:endParaRPr lang="en-US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012" y="3962400"/>
            <a:ext cx="7345642" cy="823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130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4707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5357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4294967295"/>
          </p:nvPr>
        </p:nvSpPr>
        <p:spPr>
          <a:xfrm>
            <a:off x="1751011" y="3509963"/>
            <a:ext cx="21602701" cy="87487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6222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4294967295"/>
          </p:nvPr>
        </p:nvSpPr>
        <p:spPr>
          <a:xfrm>
            <a:off x="1751012" y="3509963"/>
            <a:ext cx="10080626" cy="8748711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4294967295"/>
          </p:nvPr>
        </p:nvSpPr>
        <p:spPr>
          <a:xfrm>
            <a:off x="12552363" y="3509963"/>
            <a:ext cx="10080626" cy="874871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9818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24"/>
          </p:nvPr>
        </p:nvSpPr>
        <p:spPr/>
      </p:sp>
      <p:sp>
        <p:nvSpPr>
          <p:cNvPr id="11" name="Textplatzhalter 10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4294967295"/>
          </p:nvPr>
        </p:nvSpPr>
        <p:spPr>
          <a:xfrm>
            <a:off x="1751012" y="3509963"/>
            <a:ext cx="9193214" cy="87487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0514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18" name="Textplatzhalter 1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Textplatzhalter 18"/>
          <p:cNvSpPr>
            <a:spLocks noGrp="1"/>
          </p:cNvSpPr>
          <p:nvPr>
            <p:ph type="body" sz="quarter" idx="15"/>
          </p:nvPr>
        </p:nvSpPr>
        <p:spPr/>
        <p:txBody>
          <a:bodyPr>
            <a:noAutofit/>
          </a:bodyPr>
          <a:lstStyle/>
          <a:p>
            <a:endParaRPr lang="en-US" dirty="0"/>
          </a:p>
        </p:txBody>
      </p:sp>
      <p:sp>
        <p:nvSpPr>
          <p:cNvPr id="20" name="Textplatzhalter 19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Textplatzhalter 20"/>
          <p:cNvSpPr>
            <a:spLocks noGrp="1"/>
          </p:cNvSpPr>
          <p:nvPr>
            <p:ph type="body" sz="quarter" idx="17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2" name="Textplatzhalter 21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9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4" name="Textplatzhalter 23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" name="Textplatzhalter 24"/>
          <p:cNvSpPr>
            <a:spLocks noGrp="1"/>
          </p:cNvSpPr>
          <p:nvPr>
            <p:ph type="body" sz="quarter" idx="21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23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8" name="Bildplatzhalter 27"/>
          <p:cNvSpPr>
            <a:spLocks noGrp="1"/>
          </p:cNvSpPr>
          <p:nvPr>
            <p:ph type="pic" sz="quarter" idx="24"/>
          </p:nvPr>
        </p:nvSpPr>
        <p:spPr/>
      </p:sp>
      <p:sp>
        <p:nvSpPr>
          <p:cNvPr id="29" name="Textplatzhalter 28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7" name="Titel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38" name="Straight Connector 14"/>
          <p:cNvCxnSpPr/>
          <p:nvPr/>
        </p:nvCxnSpPr>
        <p:spPr>
          <a:xfrm>
            <a:off x="2424450" y="385142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9" name="Straight Connector 17"/>
          <p:cNvCxnSpPr/>
          <p:nvPr/>
        </p:nvCxnSpPr>
        <p:spPr>
          <a:xfrm>
            <a:off x="2424450" y="4751534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0" name="Straight Connector 20"/>
          <p:cNvCxnSpPr/>
          <p:nvPr/>
        </p:nvCxnSpPr>
        <p:spPr>
          <a:xfrm>
            <a:off x="2424450" y="5651647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1" name="Straight Connector 23"/>
          <p:cNvCxnSpPr/>
          <p:nvPr/>
        </p:nvCxnSpPr>
        <p:spPr>
          <a:xfrm>
            <a:off x="2424450" y="6551760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2" name="Straight Connector 26"/>
          <p:cNvCxnSpPr/>
          <p:nvPr/>
        </p:nvCxnSpPr>
        <p:spPr>
          <a:xfrm>
            <a:off x="2424450" y="742379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5808081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5"/>
          </p:nvPr>
        </p:nvSpPr>
        <p:spPr/>
        <p:txBody>
          <a:bodyPr>
            <a:noAutofit/>
          </a:bodyPr>
          <a:lstStyle/>
          <a:p>
            <a:endParaRPr lang="en-US" dirty="0"/>
          </a:p>
        </p:txBody>
      </p:sp>
      <p:sp>
        <p:nvSpPr>
          <p:cNvPr id="28" name="Textplatzhalter 2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platzhalter 28"/>
          <p:cNvSpPr>
            <a:spLocks noGrp="1"/>
          </p:cNvSpPr>
          <p:nvPr>
            <p:ph type="body" sz="quarter" idx="17"/>
          </p:nvPr>
        </p:nvSpPr>
        <p:spPr/>
        <p:txBody>
          <a:bodyPr>
            <a:noAutofit/>
          </a:bodyPr>
          <a:lstStyle/>
          <a:p>
            <a:endParaRPr lang="en-US" dirty="0"/>
          </a:p>
        </p:txBody>
      </p:sp>
      <p:sp>
        <p:nvSpPr>
          <p:cNvPr id="30" name="Textplatzhalter 2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Textplatzhalter 30"/>
          <p:cNvSpPr>
            <a:spLocks noGrp="1"/>
          </p:cNvSpPr>
          <p:nvPr>
            <p:ph type="body" sz="quarter" idx="19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06" name="Textplatzhalter 105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7" name="Textplatzhalter 106"/>
          <p:cNvSpPr>
            <a:spLocks noGrp="1"/>
          </p:cNvSpPr>
          <p:nvPr>
            <p:ph type="body" sz="quarter" idx="21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08" name="Textplatzhalter 107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9" name="Textplatzhalter 108"/>
          <p:cNvSpPr>
            <a:spLocks noGrp="1"/>
          </p:cNvSpPr>
          <p:nvPr>
            <p:ph type="body" sz="quarter" idx="23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10" name="Textplatzhalter 109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1" name="Textplatzhalter 110"/>
          <p:cNvSpPr>
            <a:spLocks noGrp="1"/>
          </p:cNvSpPr>
          <p:nvPr>
            <p:ph type="body" sz="quarter" idx="25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12" name="Textplatzhalter 111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3" name="Textplatzhalter 112"/>
          <p:cNvSpPr>
            <a:spLocks noGrp="1"/>
          </p:cNvSpPr>
          <p:nvPr>
            <p:ph type="body" sz="quarter" idx="27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14" name="Textplatzhalter 113"/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5" name="Textplatzhalter 114"/>
          <p:cNvSpPr>
            <a:spLocks noGrp="1"/>
          </p:cNvSpPr>
          <p:nvPr>
            <p:ph type="body" sz="quarter" idx="29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16" name="Textplatzhalter 115"/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7" name="Textplatzhalter 116"/>
          <p:cNvSpPr>
            <a:spLocks noGrp="1"/>
          </p:cNvSpPr>
          <p:nvPr>
            <p:ph type="body" sz="quarter" idx="31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118" name="Textplatzhalter 117"/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9" name="Textplatzhalter 118"/>
          <p:cNvSpPr>
            <a:spLocks noGrp="1"/>
          </p:cNvSpPr>
          <p:nvPr>
            <p:ph type="body" sz="quarter" idx="33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25" name="Titel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96" name="Straight Connector 14"/>
          <p:cNvCxnSpPr/>
          <p:nvPr/>
        </p:nvCxnSpPr>
        <p:spPr>
          <a:xfrm>
            <a:off x="2424450" y="385142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7" name="Straight Connector 17"/>
          <p:cNvCxnSpPr/>
          <p:nvPr/>
        </p:nvCxnSpPr>
        <p:spPr>
          <a:xfrm>
            <a:off x="2424450" y="4751534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8" name="Straight Connector 20"/>
          <p:cNvCxnSpPr/>
          <p:nvPr/>
        </p:nvCxnSpPr>
        <p:spPr>
          <a:xfrm>
            <a:off x="2424450" y="5651647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9" name="Straight Connector 23"/>
          <p:cNvCxnSpPr/>
          <p:nvPr/>
        </p:nvCxnSpPr>
        <p:spPr>
          <a:xfrm>
            <a:off x="2424450" y="6551760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0" name="Straight Connector 26"/>
          <p:cNvCxnSpPr/>
          <p:nvPr/>
        </p:nvCxnSpPr>
        <p:spPr>
          <a:xfrm>
            <a:off x="2424450" y="742379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1" name="Straight Connector 14"/>
          <p:cNvCxnSpPr/>
          <p:nvPr/>
        </p:nvCxnSpPr>
        <p:spPr>
          <a:xfrm>
            <a:off x="13295650" y="385142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2" name="Straight Connector 17"/>
          <p:cNvCxnSpPr/>
          <p:nvPr/>
        </p:nvCxnSpPr>
        <p:spPr>
          <a:xfrm>
            <a:off x="13295650" y="4751534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3" name="Straight Connector 20"/>
          <p:cNvCxnSpPr/>
          <p:nvPr/>
        </p:nvCxnSpPr>
        <p:spPr>
          <a:xfrm>
            <a:off x="13295650" y="5651647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4" name="Straight Connector 23"/>
          <p:cNvCxnSpPr/>
          <p:nvPr/>
        </p:nvCxnSpPr>
        <p:spPr>
          <a:xfrm>
            <a:off x="13295650" y="6551760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5" name="Straight Connector 26"/>
          <p:cNvCxnSpPr/>
          <p:nvPr/>
        </p:nvCxnSpPr>
        <p:spPr>
          <a:xfrm>
            <a:off x="13295650" y="7423791"/>
            <a:ext cx="469338" cy="0"/>
          </a:xfrm>
          <a:prstGeom prst="line">
            <a:avLst/>
          </a:prstGeom>
          <a:noFill/>
          <a:ln w="25400" cap="flat">
            <a:gradFill>
              <a:gsLst>
                <a:gs pos="0">
                  <a:srgbClr val="FF7E03"/>
                </a:gs>
                <a:gs pos="100000">
                  <a:srgbClr val="FF037A"/>
                </a:gs>
              </a:gsLst>
              <a:lin ang="2220000" scaled="0"/>
            </a:gra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906132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4294967295"/>
          </p:nvPr>
        </p:nvSpPr>
        <p:spPr>
          <a:xfrm>
            <a:off x="1751014" y="4265084"/>
            <a:ext cx="10080624" cy="684995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4294967295"/>
          </p:nvPr>
        </p:nvSpPr>
        <p:spPr>
          <a:xfrm>
            <a:off x="12552364" y="4265084"/>
            <a:ext cx="10080624" cy="684995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667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Quantum Flagship,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E44B85-AA80-9149-A94E-287E1FF2C29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0183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QT ">
      <a:dk1>
        <a:srgbClr val="080A45"/>
      </a:dk1>
      <a:lt1>
        <a:srgbClr val="FFFFFF"/>
      </a:lt1>
      <a:dk2>
        <a:srgbClr val="6B6D8E"/>
      </a:dk2>
      <a:lt2>
        <a:srgbClr val="E6E7EC"/>
      </a:lt2>
      <a:accent1>
        <a:srgbClr val="FF7E03"/>
      </a:accent1>
      <a:accent2>
        <a:srgbClr val="FF037A"/>
      </a:accent2>
      <a:accent3>
        <a:srgbClr val="E6E7EC"/>
      </a:accent3>
      <a:accent4>
        <a:srgbClr val="6B6D8E"/>
      </a:accent4>
      <a:accent5>
        <a:srgbClr val="00FFBD"/>
      </a:accent5>
      <a:accent6>
        <a:srgbClr val="00CAE5"/>
      </a:accent6>
      <a:hlink>
        <a:srgbClr val="00FFBD"/>
      </a:hlink>
      <a:folHlink>
        <a:srgbClr val="FF3253"/>
      </a:folHlink>
    </a:clrScheme>
    <a:fontScheme name="Benutzerdefiniert 1">
      <a:majorFont>
        <a:latin typeface="Imperial URW Bold"/>
        <a:ea typeface="Imperial URW Bold"/>
        <a:cs typeface="Imperial URW Bold"/>
      </a:majorFont>
      <a:minorFont>
        <a:latin typeface="Imperial URW Bold"/>
        <a:ea typeface="Imperial URW Bold"/>
        <a:cs typeface="Imperial URW Bold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Imperial URW Bold"/>
        <a:ea typeface="Imperial URW Bold"/>
        <a:cs typeface="Imperial URW Bold"/>
      </a:majorFont>
      <a:minorFont>
        <a:latin typeface="Imperial URW Bold"/>
        <a:ea typeface="Imperial URW Bold"/>
        <a:cs typeface="Imperial URW Bold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</Words>
  <Application>Microsoft Office PowerPoint</Application>
  <PresentationFormat>Benutzerdefiniert</PresentationFormat>
  <Paragraphs>31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25" baseType="lpstr">
      <vt:lpstr>Arial</vt:lpstr>
      <vt:lpstr>freight-text-pro</vt:lpstr>
      <vt:lpstr>Helvetica Light</vt:lpstr>
      <vt:lpstr>Helvetica Neue</vt:lpstr>
      <vt:lpstr>Imperial URW Bold</vt:lpstr>
      <vt:lpstr>Imperial URW Medium</vt:lpstr>
      <vt:lpstr>Montserrat</vt:lpstr>
      <vt:lpstr>Montserrat Light</vt:lpstr>
      <vt:lpstr>Montserrat Medium</vt:lpstr>
      <vt:lpstr>Montserrat SemiBold</vt:lpstr>
      <vt:lpstr>Reenie Beanie</vt:lpstr>
      <vt:lpstr>White</vt:lpstr>
      <vt:lpstr>PowerPoint-Präsentation</vt:lpstr>
      <vt:lpstr>PowerPoint-Präsentation</vt:lpstr>
      <vt:lpstr>PowerPoint-Präsentation</vt:lpstr>
      <vt:lpstr>These icons can be used in your presentation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Title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mission of Quantum Technologies</dc:title>
  <dc:creator>icq-user</dc:creator>
  <cp:lastModifiedBy>Max F. Riedel</cp:lastModifiedBy>
  <cp:revision>74</cp:revision>
  <dcterms:modified xsi:type="dcterms:W3CDTF">2018-05-17T13:40:31Z</dcterms:modified>
</cp:coreProperties>
</file>