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93" r:id="rId1"/>
  </p:sldMasterIdLst>
  <p:notesMasterIdLst>
    <p:notesMasterId r:id="rId9"/>
  </p:notesMasterIdLst>
  <p:handoutMasterIdLst>
    <p:handoutMasterId r:id="rId10"/>
  </p:handoutMasterIdLst>
  <p:sldIdLst>
    <p:sldId id="267" r:id="rId2"/>
    <p:sldId id="270" r:id="rId3"/>
    <p:sldId id="272" r:id="rId4"/>
    <p:sldId id="273" r:id="rId5"/>
    <p:sldId id="274" r:id="rId6"/>
    <p:sldId id="257" r:id="rId7"/>
    <p:sldId id="269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3">
          <p15:clr>
            <a:srgbClr val="A4A3A4"/>
          </p15:clr>
        </p15:guide>
        <p15:guide id="2" pos="54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DB4FFF-F51A-4CA2-91F1-5B044ADCFABE}" v="26" dt="2026-01-12T11:54:45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72" y="255"/>
      </p:cViewPr>
      <p:guideLst>
        <p:guide orient="horz" pos="2953"/>
        <p:guide pos="54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Arnal Martínez" userId="adba9d558f614638" providerId="LiveId" clId="{BE5A5793-DB53-41F6-A1A3-1D94C44C8EE6}"/>
    <pc:docChg chg="custSel addSld delSld modSld">
      <pc:chgData name="Judith Arnal Martínez" userId="adba9d558f614638" providerId="LiveId" clId="{BE5A5793-DB53-41F6-A1A3-1D94C44C8EE6}" dt="2026-01-12T11:54:45.208" v="737" actId="14100"/>
      <pc:docMkLst>
        <pc:docMk/>
      </pc:docMkLst>
      <pc:sldChg chg="modSp mod">
        <pc:chgData name="Judith Arnal Martínez" userId="adba9d558f614638" providerId="LiveId" clId="{BE5A5793-DB53-41F6-A1A3-1D94C44C8EE6}" dt="2026-01-12T11:54:45.208" v="737" actId="14100"/>
        <pc:sldMkLst>
          <pc:docMk/>
          <pc:sldMk cId="0" sldId="257"/>
        </pc:sldMkLst>
        <pc:spChg chg="mod">
          <ac:chgData name="Judith Arnal Martínez" userId="adba9d558f614638" providerId="LiveId" clId="{BE5A5793-DB53-41F6-A1A3-1D94C44C8EE6}" dt="2026-01-12T11:54:40.714" v="736" actId="113"/>
          <ac:spMkLst>
            <pc:docMk/>
            <pc:sldMk cId="0" sldId="257"/>
            <ac:spMk id="8194" creationId="{00000000-0000-0000-0000-000000000000}"/>
          </ac:spMkLst>
        </pc:spChg>
        <pc:spChg chg="mod">
          <ac:chgData name="Judith Arnal Martínez" userId="adba9d558f614638" providerId="LiveId" clId="{BE5A5793-DB53-41F6-A1A3-1D94C44C8EE6}" dt="2026-01-12T11:52:22.769" v="687" actId="20577"/>
          <ac:spMkLst>
            <pc:docMk/>
            <pc:sldMk cId="0" sldId="257"/>
            <ac:spMk id="15361" creationId="{00000000-0000-0000-0000-000000000000}"/>
          </ac:spMkLst>
        </pc:spChg>
        <pc:picChg chg="mod">
          <ac:chgData name="Judith Arnal Martínez" userId="adba9d558f614638" providerId="LiveId" clId="{BE5A5793-DB53-41F6-A1A3-1D94C44C8EE6}" dt="2026-01-12T11:54:45.208" v="737" actId="14100"/>
          <ac:picMkLst>
            <pc:docMk/>
            <pc:sldMk cId="0" sldId="257"/>
            <ac:picMk id="8195" creationId="{00000000-0000-0000-0000-000000000000}"/>
          </ac:picMkLst>
        </pc:picChg>
      </pc:sldChg>
      <pc:sldChg chg="del">
        <pc:chgData name="Judith Arnal Martínez" userId="adba9d558f614638" providerId="LiveId" clId="{BE5A5793-DB53-41F6-A1A3-1D94C44C8EE6}" dt="2026-01-12T11:51:11.330" v="617" actId="47"/>
        <pc:sldMkLst>
          <pc:docMk/>
          <pc:sldMk cId="0" sldId="260"/>
        </pc:sldMkLst>
      </pc:sldChg>
      <pc:sldChg chg="del">
        <pc:chgData name="Judith Arnal Martínez" userId="adba9d558f614638" providerId="LiveId" clId="{BE5A5793-DB53-41F6-A1A3-1D94C44C8EE6}" dt="2026-01-12T11:51:08.058" v="615" actId="47"/>
        <pc:sldMkLst>
          <pc:docMk/>
          <pc:sldMk cId="0" sldId="262"/>
        </pc:sldMkLst>
      </pc:sldChg>
      <pc:sldChg chg="del">
        <pc:chgData name="Judith Arnal Martínez" userId="adba9d558f614638" providerId="LiveId" clId="{BE5A5793-DB53-41F6-A1A3-1D94C44C8EE6}" dt="2026-01-12T11:51:12.687" v="618" actId="47"/>
        <pc:sldMkLst>
          <pc:docMk/>
          <pc:sldMk cId="0" sldId="264"/>
        </pc:sldMkLst>
      </pc:sldChg>
      <pc:sldChg chg="del">
        <pc:chgData name="Judith Arnal Martínez" userId="adba9d558f614638" providerId="LiveId" clId="{BE5A5793-DB53-41F6-A1A3-1D94C44C8EE6}" dt="2026-01-12T11:51:14.058" v="619" actId="47"/>
        <pc:sldMkLst>
          <pc:docMk/>
          <pc:sldMk cId="0" sldId="265"/>
        </pc:sldMkLst>
      </pc:sldChg>
      <pc:sldChg chg="modSp mod">
        <pc:chgData name="Judith Arnal Martínez" userId="adba9d558f614638" providerId="LiveId" clId="{BE5A5793-DB53-41F6-A1A3-1D94C44C8EE6}" dt="2026-01-12T11:40:50.562" v="297" actId="20577"/>
        <pc:sldMkLst>
          <pc:docMk/>
          <pc:sldMk cId="0" sldId="267"/>
        </pc:sldMkLst>
        <pc:spChg chg="mod">
          <ac:chgData name="Judith Arnal Martínez" userId="adba9d558f614638" providerId="LiveId" clId="{BE5A5793-DB53-41F6-A1A3-1D94C44C8EE6}" dt="2026-01-12T11:40:30.193" v="192" actId="20577"/>
          <ac:spMkLst>
            <pc:docMk/>
            <pc:sldMk cId="0" sldId="267"/>
            <ac:spMk id="2" creationId="{00000000-0000-0000-0000-000000000000}"/>
          </ac:spMkLst>
        </pc:spChg>
        <pc:spChg chg="mod">
          <ac:chgData name="Judith Arnal Martínez" userId="adba9d558f614638" providerId="LiveId" clId="{BE5A5793-DB53-41F6-A1A3-1D94C44C8EE6}" dt="2026-01-12T11:40:50.562" v="297" actId="20577"/>
          <ac:spMkLst>
            <pc:docMk/>
            <pc:sldMk cId="0" sldId="267"/>
            <ac:spMk id="5123" creationId="{00000000-0000-0000-0000-000000000000}"/>
          </ac:spMkLst>
        </pc:spChg>
        <pc:spChg chg="mod">
          <ac:chgData name="Judith Arnal Martínez" userId="adba9d558f614638" providerId="LiveId" clId="{BE5A5793-DB53-41F6-A1A3-1D94C44C8EE6}" dt="2026-01-12T11:40:08.885" v="128" actId="20577"/>
          <ac:spMkLst>
            <pc:docMk/>
            <pc:sldMk cId="0" sldId="267"/>
            <ac:spMk id="5124" creationId="{00000000-0000-0000-0000-000000000000}"/>
          </ac:spMkLst>
        </pc:spChg>
      </pc:sldChg>
      <pc:sldChg chg="del">
        <pc:chgData name="Judith Arnal Martínez" userId="adba9d558f614638" providerId="LiveId" clId="{BE5A5793-DB53-41F6-A1A3-1D94C44C8EE6}" dt="2026-01-12T11:51:09.346" v="616" actId="47"/>
        <pc:sldMkLst>
          <pc:docMk/>
          <pc:sldMk cId="0" sldId="268"/>
        </pc:sldMkLst>
      </pc:sldChg>
      <pc:sldChg chg="addSp delSp modSp mod">
        <pc:chgData name="Judith Arnal Martínez" userId="adba9d558f614638" providerId="LiveId" clId="{BE5A5793-DB53-41F6-A1A3-1D94C44C8EE6}" dt="2026-01-12T11:43:38.725" v="403" actId="1076"/>
        <pc:sldMkLst>
          <pc:docMk/>
          <pc:sldMk cId="0" sldId="270"/>
        </pc:sldMkLst>
        <pc:spChg chg="mod">
          <ac:chgData name="Judith Arnal Martínez" userId="adba9d558f614638" providerId="LiveId" clId="{BE5A5793-DB53-41F6-A1A3-1D94C44C8EE6}" dt="2026-01-12T11:42:40.913" v="390" actId="20577"/>
          <ac:spMkLst>
            <pc:docMk/>
            <pc:sldMk cId="0" sldId="270"/>
            <ac:spMk id="2" creationId="{00000000-0000-0000-0000-000000000000}"/>
          </ac:spMkLst>
        </pc:spChg>
        <pc:spChg chg="add del mod">
          <ac:chgData name="Judith Arnal Martínez" userId="adba9d558f614638" providerId="LiveId" clId="{BE5A5793-DB53-41F6-A1A3-1D94C44C8EE6}" dt="2026-01-12T11:41:03.823" v="299" actId="478"/>
          <ac:spMkLst>
            <pc:docMk/>
            <pc:sldMk cId="0" sldId="270"/>
            <ac:spMk id="3" creationId="{5670994A-0FAF-564B-AA04-E0510C1DAE8A}"/>
          </ac:spMkLst>
        </pc:spChg>
        <pc:spChg chg="del">
          <ac:chgData name="Judith Arnal Martínez" userId="adba9d558f614638" providerId="LiveId" clId="{BE5A5793-DB53-41F6-A1A3-1D94C44C8EE6}" dt="2026-01-12T11:41:00.073" v="298" actId="478"/>
          <ac:spMkLst>
            <pc:docMk/>
            <pc:sldMk cId="0" sldId="270"/>
            <ac:spMk id="8195" creationId="{00000000-0000-0000-0000-000000000000}"/>
          </ac:spMkLst>
        </pc:spChg>
        <pc:graphicFrameChg chg="add mod">
          <ac:chgData name="Judith Arnal Martínez" userId="adba9d558f614638" providerId="LiveId" clId="{BE5A5793-DB53-41F6-A1A3-1D94C44C8EE6}" dt="2026-01-12T11:41:47.033" v="323"/>
          <ac:graphicFrameMkLst>
            <pc:docMk/>
            <pc:sldMk cId="0" sldId="270"/>
            <ac:graphicFrameMk id="4" creationId="{F3E58AAE-663A-0356-C723-BD9AA9C5D3E0}"/>
          </ac:graphicFrameMkLst>
        </pc:graphicFrameChg>
        <pc:graphicFrameChg chg="add mod modGraphic">
          <ac:chgData name="Judith Arnal Martínez" userId="adba9d558f614638" providerId="LiveId" clId="{BE5A5793-DB53-41F6-A1A3-1D94C44C8EE6}" dt="2026-01-12T11:43:38.725" v="403" actId="1076"/>
          <ac:graphicFrameMkLst>
            <pc:docMk/>
            <pc:sldMk cId="0" sldId="270"/>
            <ac:graphicFrameMk id="5" creationId="{5390561C-602A-93D9-F12D-0419262E7475}"/>
          </ac:graphicFrameMkLst>
        </pc:graphicFrameChg>
        <pc:picChg chg="del">
          <ac:chgData name="Judith Arnal Martínez" userId="adba9d558f614638" providerId="LiveId" clId="{BE5A5793-DB53-41F6-A1A3-1D94C44C8EE6}" dt="2026-01-12T11:41:06.090" v="300" actId="478"/>
          <ac:picMkLst>
            <pc:docMk/>
            <pc:sldMk cId="0" sldId="270"/>
            <ac:picMk id="6147" creationId="{00000000-0000-0000-0000-000000000000}"/>
          </ac:picMkLst>
        </pc:picChg>
        <pc:picChg chg="del">
          <ac:chgData name="Judith Arnal Martínez" userId="adba9d558f614638" providerId="LiveId" clId="{BE5A5793-DB53-41F6-A1A3-1D94C44C8EE6}" dt="2026-01-12T11:41:09.769" v="303" actId="478"/>
          <ac:picMkLst>
            <pc:docMk/>
            <pc:sldMk cId="0" sldId="270"/>
            <ac:picMk id="6148" creationId="{00000000-0000-0000-0000-000000000000}"/>
          </ac:picMkLst>
        </pc:picChg>
        <pc:picChg chg="del">
          <ac:chgData name="Judith Arnal Martínez" userId="adba9d558f614638" providerId="LiveId" clId="{BE5A5793-DB53-41F6-A1A3-1D94C44C8EE6}" dt="2026-01-12T11:41:07.182" v="301" actId="478"/>
          <ac:picMkLst>
            <pc:docMk/>
            <pc:sldMk cId="0" sldId="270"/>
            <ac:picMk id="6149" creationId="{00000000-0000-0000-0000-000000000000}"/>
          </ac:picMkLst>
        </pc:picChg>
        <pc:picChg chg="del">
          <ac:chgData name="Judith Arnal Martínez" userId="adba9d558f614638" providerId="LiveId" clId="{BE5A5793-DB53-41F6-A1A3-1D94C44C8EE6}" dt="2026-01-12T11:41:08.485" v="302" actId="478"/>
          <ac:picMkLst>
            <pc:docMk/>
            <pc:sldMk cId="0" sldId="270"/>
            <ac:picMk id="6150" creationId="{00000000-0000-0000-0000-000000000000}"/>
          </ac:picMkLst>
        </pc:picChg>
        <pc:picChg chg="del">
          <ac:chgData name="Judith Arnal Martínez" userId="adba9d558f614638" providerId="LiveId" clId="{BE5A5793-DB53-41F6-A1A3-1D94C44C8EE6}" dt="2026-01-12T11:41:10.929" v="304" actId="478"/>
          <ac:picMkLst>
            <pc:docMk/>
            <pc:sldMk cId="0" sldId="270"/>
            <ac:picMk id="6151" creationId="{00000000-0000-0000-0000-000000000000}"/>
          </ac:picMkLst>
        </pc:picChg>
      </pc:sldChg>
      <pc:sldChg chg="del">
        <pc:chgData name="Judith Arnal Martínez" userId="adba9d558f614638" providerId="LiveId" clId="{BE5A5793-DB53-41F6-A1A3-1D94C44C8EE6}" dt="2026-01-12T11:51:24.964" v="620" actId="47"/>
        <pc:sldMkLst>
          <pc:docMk/>
          <pc:sldMk cId="0" sldId="271"/>
        </pc:sldMkLst>
      </pc:sldChg>
      <pc:sldChg chg="addSp delSp modSp add mod">
        <pc:chgData name="Judith Arnal Martínez" userId="adba9d558f614638" providerId="LiveId" clId="{BE5A5793-DB53-41F6-A1A3-1D94C44C8EE6}" dt="2026-01-12T11:45:13.013" v="516" actId="1076"/>
        <pc:sldMkLst>
          <pc:docMk/>
          <pc:sldMk cId="142449286" sldId="272"/>
        </pc:sldMkLst>
        <pc:spChg chg="mod">
          <ac:chgData name="Judith Arnal Martínez" userId="adba9d558f614638" providerId="LiveId" clId="{BE5A5793-DB53-41F6-A1A3-1D94C44C8EE6}" dt="2026-01-12T11:44:22.066" v="515" actId="20577"/>
          <ac:spMkLst>
            <pc:docMk/>
            <pc:sldMk cId="142449286" sldId="272"/>
            <ac:spMk id="2" creationId="{0738B644-4B37-7D36-863E-51ACA416DB6D}"/>
          </ac:spMkLst>
        </pc:spChg>
        <pc:graphicFrameChg chg="add mod">
          <ac:chgData name="Judith Arnal Martínez" userId="adba9d558f614638" providerId="LiveId" clId="{BE5A5793-DB53-41F6-A1A3-1D94C44C8EE6}" dt="2026-01-12T11:43:06.522" v="394"/>
          <ac:graphicFrameMkLst>
            <pc:docMk/>
            <pc:sldMk cId="142449286" sldId="272"/>
            <ac:graphicFrameMk id="3" creationId="{4D90E33F-DA9A-F28F-96EB-6F709BA5B3EC}"/>
          </ac:graphicFrameMkLst>
        </pc:graphicFrameChg>
        <pc:graphicFrameChg chg="add mod modGraphic">
          <ac:chgData name="Judith Arnal Martínez" userId="adba9d558f614638" providerId="LiveId" clId="{BE5A5793-DB53-41F6-A1A3-1D94C44C8EE6}" dt="2026-01-12T11:45:13.013" v="516" actId="1076"/>
          <ac:graphicFrameMkLst>
            <pc:docMk/>
            <pc:sldMk cId="142449286" sldId="272"/>
            <ac:graphicFrameMk id="4" creationId="{0041BE1E-96CC-809D-C713-6468BE1EE39E}"/>
          </ac:graphicFrameMkLst>
        </pc:graphicFrameChg>
        <pc:graphicFrameChg chg="del modGraphic">
          <ac:chgData name="Judith Arnal Martínez" userId="adba9d558f614638" providerId="LiveId" clId="{BE5A5793-DB53-41F6-A1A3-1D94C44C8EE6}" dt="2026-01-12T11:42:53.602" v="393" actId="478"/>
          <ac:graphicFrameMkLst>
            <pc:docMk/>
            <pc:sldMk cId="142449286" sldId="272"/>
            <ac:graphicFrameMk id="5" creationId="{0C574F02-9553-1B40-6F31-F3701475A424}"/>
          </ac:graphicFrameMkLst>
        </pc:graphicFrameChg>
      </pc:sldChg>
      <pc:sldChg chg="addSp delSp modSp add mod">
        <pc:chgData name="Judith Arnal Martínez" userId="adba9d558f614638" providerId="LiveId" clId="{BE5A5793-DB53-41F6-A1A3-1D94C44C8EE6}" dt="2026-01-12T11:48:02.719" v="586" actId="1076"/>
        <pc:sldMkLst>
          <pc:docMk/>
          <pc:sldMk cId="3863338211" sldId="273"/>
        </pc:sldMkLst>
        <pc:spChg chg="mod">
          <ac:chgData name="Judith Arnal Martínez" userId="adba9d558f614638" providerId="LiveId" clId="{BE5A5793-DB53-41F6-A1A3-1D94C44C8EE6}" dt="2026-01-12T11:47:58.774" v="585" actId="122"/>
          <ac:spMkLst>
            <pc:docMk/>
            <pc:sldMk cId="3863338211" sldId="273"/>
            <ac:spMk id="2" creationId="{8A125109-5D58-E59F-6669-6053D4C44AA7}"/>
          </ac:spMkLst>
        </pc:spChg>
        <pc:graphicFrameChg chg="add mod">
          <ac:chgData name="Judith Arnal Martínez" userId="adba9d558f614638" providerId="LiveId" clId="{BE5A5793-DB53-41F6-A1A3-1D94C44C8EE6}" dt="2026-01-12T11:45:42.254" v="519"/>
          <ac:graphicFrameMkLst>
            <pc:docMk/>
            <pc:sldMk cId="3863338211" sldId="273"/>
            <ac:graphicFrameMk id="3" creationId="{E113383E-2066-92EC-D4B8-F8B3E10F211C}"/>
          </ac:graphicFrameMkLst>
        </pc:graphicFrameChg>
        <pc:graphicFrameChg chg="del">
          <ac:chgData name="Judith Arnal Martínez" userId="adba9d558f614638" providerId="LiveId" clId="{BE5A5793-DB53-41F6-A1A3-1D94C44C8EE6}" dt="2026-01-12T11:45:40.379" v="518" actId="478"/>
          <ac:graphicFrameMkLst>
            <pc:docMk/>
            <pc:sldMk cId="3863338211" sldId="273"/>
            <ac:graphicFrameMk id="4" creationId="{4A386B83-53CB-8752-B115-35AFE6472DBC}"/>
          </ac:graphicFrameMkLst>
        </pc:graphicFrameChg>
        <pc:graphicFrameChg chg="add mod modGraphic">
          <ac:chgData name="Judith Arnal Martínez" userId="adba9d558f614638" providerId="LiveId" clId="{BE5A5793-DB53-41F6-A1A3-1D94C44C8EE6}" dt="2026-01-12T11:48:02.719" v="586" actId="1076"/>
          <ac:graphicFrameMkLst>
            <pc:docMk/>
            <pc:sldMk cId="3863338211" sldId="273"/>
            <ac:graphicFrameMk id="5" creationId="{5F06FE2B-8B85-6C36-F9B4-930D04E0DEE2}"/>
          </ac:graphicFrameMkLst>
        </pc:graphicFrameChg>
      </pc:sldChg>
      <pc:sldChg chg="addSp delSp modSp add mod">
        <pc:chgData name="Judith Arnal Martínez" userId="adba9d558f614638" providerId="LiveId" clId="{BE5A5793-DB53-41F6-A1A3-1D94C44C8EE6}" dt="2026-01-12T11:51:00.576" v="614" actId="113"/>
        <pc:sldMkLst>
          <pc:docMk/>
          <pc:sldMk cId="1859472603" sldId="274"/>
        </pc:sldMkLst>
        <pc:spChg chg="mod">
          <ac:chgData name="Judith Arnal Martínez" userId="adba9d558f614638" providerId="LiveId" clId="{BE5A5793-DB53-41F6-A1A3-1D94C44C8EE6}" dt="2026-01-12T11:49:29.004" v="598" actId="20577"/>
          <ac:spMkLst>
            <pc:docMk/>
            <pc:sldMk cId="1859472603" sldId="274"/>
            <ac:spMk id="2" creationId="{237245C6-61E4-C055-BDE0-9A075287F438}"/>
          </ac:spMkLst>
        </pc:spChg>
        <pc:graphicFrameChg chg="add mod">
          <ac:chgData name="Judith Arnal Martínez" userId="adba9d558f614638" providerId="LiveId" clId="{BE5A5793-DB53-41F6-A1A3-1D94C44C8EE6}" dt="2026-01-12T11:49:58.880" v="600"/>
          <ac:graphicFrameMkLst>
            <pc:docMk/>
            <pc:sldMk cId="1859472603" sldId="274"/>
            <ac:graphicFrameMk id="3" creationId="{464B7922-915B-57CB-0346-5A6871764E5B}"/>
          </ac:graphicFrameMkLst>
        </pc:graphicFrameChg>
        <pc:graphicFrameChg chg="add mod modGraphic">
          <ac:chgData name="Judith Arnal Martínez" userId="adba9d558f614638" providerId="LiveId" clId="{BE5A5793-DB53-41F6-A1A3-1D94C44C8EE6}" dt="2026-01-12T11:51:00.576" v="614" actId="113"/>
          <ac:graphicFrameMkLst>
            <pc:docMk/>
            <pc:sldMk cId="1859472603" sldId="274"/>
            <ac:graphicFrameMk id="4" creationId="{724895EE-77D9-9F83-149D-CB0AE5B464C3}"/>
          </ac:graphicFrameMkLst>
        </pc:graphicFrameChg>
        <pc:graphicFrameChg chg="del">
          <ac:chgData name="Judith Arnal Martínez" userId="adba9d558f614638" providerId="LiveId" clId="{BE5A5793-DB53-41F6-A1A3-1D94C44C8EE6}" dt="2026-01-12T11:49:34.619" v="599" actId="478"/>
          <ac:graphicFrameMkLst>
            <pc:docMk/>
            <pc:sldMk cId="1859472603" sldId="274"/>
            <ac:graphicFrameMk id="5" creationId="{289972BE-D2B5-27B1-BBDE-BDB7AFDD02A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D6129F1-4D35-411F-B480-17DA5A85D3A5}" type="datetime1">
              <a:rPr lang="en-US" altLang="en-US"/>
              <a:pPr/>
              <a:t>1/13/2026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544FA74-2FFB-4823-88E3-67F899699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58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4F5DB9C-6982-4996-8221-14CA80541469}" type="datetime1">
              <a:rPr lang="en-US" altLang="en-US"/>
              <a:pPr/>
              <a:t>1/13/2026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DF620D7-F8FA-46BA-A24A-308037814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4981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7A94BAF-EB20-44F9-BDFC-8F1860C730B5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6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105" y="1648966"/>
            <a:ext cx="6512273" cy="933758"/>
          </a:xfrm>
        </p:spPr>
        <p:txBody>
          <a:bodyPr anchor="b">
            <a:normAutofit/>
          </a:bodyPr>
          <a:lstStyle>
            <a:lvl1pPr>
              <a:defRPr sz="2200" b="1" baseline="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105" y="2581894"/>
            <a:ext cx="6512273" cy="69765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8453" y="4495268"/>
            <a:ext cx="6511925" cy="305857"/>
          </a:xfrm>
          <a:noFill/>
        </p:spPr>
        <p:txBody>
          <a:bodyPr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20785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2500313" y="2227263"/>
            <a:ext cx="407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2400" b="1" cap="all" dirty="0">
                <a:solidFill>
                  <a:schemeClr val="bg2"/>
                </a:solidFill>
                <a:latin typeface="Arial Narrow" charset="0"/>
                <a:cs typeface="Arial Narrow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0486606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3733" cy="415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827"/>
            <a:ext cx="7433733" cy="325417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105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7140"/>
            <a:ext cx="7790205" cy="1021556"/>
          </a:xfrm>
        </p:spPr>
        <p:txBody>
          <a:bodyPr>
            <a:normAutofit/>
          </a:bodyPr>
          <a:lstStyle>
            <a:lvl1pPr algn="l">
              <a:defRPr sz="1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1999"/>
            <a:ext cx="7790205" cy="1125140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52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39738"/>
            <a:ext cx="7662333" cy="415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8179"/>
            <a:ext cx="3708400" cy="336578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411133" y="1058179"/>
            <a:ext cx="3708400" cy="336578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9870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666783" cy="4159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3879"/>
            <a:ext cx="3680708" cy="268671"/>
          </a:xfrm>
        </p:spPr>
        <p:txBody>
          <a:bodyPr anchor="b">
            <a:no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8897"/>
            <a:ext cx="3680702" cy="29922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0879" y="1003879"/>
            <a:ext cx="3682154" cy="268671"/>
          </a:xfrm>
        </p:spPr>
        <p:txBody>
          <a:bodyPr anchor="b">
            <a:no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0879" y="1418896"/>
            <a:ext cx="3682148" cy="299223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7652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50667" cy="415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1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4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397639"/>
            <a:ext cx="2700862" cy="54215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9" y="1175845"/>
            <a:ext cx="4529667" cy="329455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75845"/>
            <a:ext cx="2700863" cy="329455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58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775138"/>
            <a:ext cx="7289798" cy="338067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4230416"/>
            <a:ext cx="7289799" cy="26351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74807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6664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84263"/>
            <a:ext cx="7561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 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737600" y="488950"/>
            <a:ext cx="406400" cy="230188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5657552-FAD3-4CCF-BA52-5794F0B9A1D8}" type="slidenum">
              <a:rPr lang="en-US" altLang="en-US" sz="900">
                <a:solidFill>
                  <a:schemeClr val="bg1"/>
                </a:solidFill>
              </a:rPr>
              <a:pPr eaLnBrk="1" hangingPunct="1"/>
              <a:t>‹#›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488950"/>
            <a:ext cx="406400" cy="230188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6B11F7A-7A1B-4E24-A825-2429BD69A93B}" type="slidenum">
              <a:rPr lang="en-US" altLang="en-US" sz="900">
                <a:solidFill>
                  <a:schemeClr val="bg1"/>
                </a:solidFill>
              </a:rPr>
              <a:pPr eaLnBrk="1" hangingPunct="1"/>
              <a:t>‹#›</a:t>
            </a:fld>
            <a:endParaRPr lang="en-US" altLang="en-US" sz="9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7" r:id="rId10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600" b="1" kern="1200" cap="all">
          <a:solidFill>
            <a:schemeClr val="tx2"/>
          </a:solidFill>
          <a:latin typeface="Arial Narrow"/>
          <a:ea typeface="MS PGothic" panose="020B0600070205080204" pitchFamily="34" charset="-128"/>
          <a:cs typeface="Arial Narrow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lnSpc>
          <a:spcPct val="105000"/>
        </a:lnSpc>
        <a:spcBef>
          <a:spcPts val="1200"/>
        </a:spcBef>
        <a:spcAft>
          <a:spcPct val="0"/>
        </a:spcAft>
        <a:buClr>
          <a:srgbClr val="6D89AE"/>
        </a:buClr>
        <a:defRPr sz="1200" kern="1200">
          <a:solidFill>
            <a:srgbClr val="5B656B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230188" indent="-230188" algn="l" defTabSz="457200" rtl="0" eaLnBrk="1" fontAlgn="base" hangingPunct="1">
        <a:lnSpc>
          <a:spcPct val="105000"/>
        </a:lnSpc>
        <a:spcBef>
          <a:spcPts val="1200"/>
        </a:spcBef>
        <a:spcAft>
          <a:spcPct val="0"/>
        </a:spcAft>
        <a:buClr>
          <a:srgbClr val="6D89AE"/>
        </a:buClr>
        <a:buFont typeface="Wingdings" panose="05000000000000000000" pitchFamily="2" charset="2"/>
        <a:buChar char="§"/>
        <a:defRPr sz="1200" kern="1200">
          <a:solidFill>
            <a:srgbClr val="5B656B"/>
          </a:solidFill>
          <a:latin typeface="+mn-lt"/>
          <a:ea typeface="MS PGothic" panose="020B0600070205080204" pitchFamily="34" charset="-128"/>
          <a:cs typeface="+mn-cs"/>
        </a:defRPr>
      </a:lvl2pPr>
      <a:lvl3pPr marL="719138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6D89AE"/>
        </a:buClr>
        <a:buFont typeface="Arial" panose="020B0604020202020204" pitchFamily="34" charset="0"/>
        <a:buChar char="•"/>
        <a:defRPr sz="1200" kern="1200">
          <a:solidFill>
            <a:srgbClr val="5B656B"/>
          </a:solidFill>
          <a:latin typeface="+mn-lt"/>
          <a:ea typeface="MS PGothic" panose="020B0600070205080204" pitchFamily="34" charset="-128"/>
          <a:cs typeface="+mn-cs"/>
        </a:defRPr>
      </a:lvl3pPr>
      <a:lvl4pPr marL="10795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6D89AE"/>
        </a:buClr>
        <a:buSzPct val="55000"/>
        <a:buFont typeface="Wingdings 3" panose="05040102010807070707" pitchFamily="18" charset="2"/>
        <a:buChar char=""/>
        <a:defRPr sz="1200" kern="1200">
          <a:solidFill>
            <a:srgbClr val="5B656B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88" y="1649413"/>
            <a:ext cx="6511925" cy="9334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Europea" pitchFamily="2" charset="0"/>
                <a:ea typeface="Europea" pitchFamily="2" charset="0"/>
              </a:rPr>
              <a:t>FINANCING COMPETITIVENESS IN THE </a:t>
            </a:r>
            <a:r>
              <a:rPr lang="en-US" dirty="0" err="1">
                <a:latin typeface="Europea" pitchFamily="2" charset="0"/>
                <a:ea typeface="Europea" pitchFamily="2" charset="0"/>
              </a:rPr>
              <a:t>eU</a:t>
            </a:r>
            <a:endParaRPr lang="en-US" dirty="0">
              <a:latin typeface="Europea" pitchFamily="2" charset="0"/>
              <a:ea typeface="Europea" pitchFamily="2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47688" y="2581275"/>
            <a:ext cx="6511925" cy="6985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Europea" pitchFamily="2" charset="0"/>
                <a:ea typeface="Europea" pitchFamily="2" charset="0"/>
              </a:rPr>
              <a:t>One year after the Draghi Report</a:t>
            </a:r>
          </a:p>
        </p:txBody>
      </p:sp>
      <p:sp>
        <p:nvSpPr>
          <p:cNvPr id="512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7688" y="4495800"/>
            <a:ext cx="6511925" cy="30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en-US" altLang="en-US" dirty="0">
                <a:latin typeface="Europea" pitchFamily="2" charset="0"/>
                <a:ea typeface="Europea" pitchFamily="2" charset="0"/>
              </a:rPr>
              <a:t>Judith Arnal- Senior Research Fellow at Elcano Royal Institute and CEPS</a:t>
            </a:r>
          </a:p>
        </p:txBody>
      </p:sp>
      <p:pic>
        <p:nvPicPr>
          <p:cNvPr id="5125" name="Picture 6" descr="EP logo CMYK_E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3670300"/>
            <a:ext cx="16303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662863" cy="415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Europea" pitchFamily="2" charset="0"/>
                <a:ea typeface="Europea" pitchFamily="2" charset="0"/>
              </a:rPr>
              <a:t>OVERVIEW OF PUBLIC AND PRIVATE FINANCING CONSTRAINTS </a:t>
            </a:r>
            <a:endParaRPr lang="en-US" b="0" dirty="0">
              <a:solidFill>
                <a:srgbClr val="FF0000"/>
              </a:solidFill>
              <a:latin typeface="Europea" pitchFamily="2" charset="0"/>
              <a:ea typeface="Europea" pitchFamily="2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390561C-602A-93D9-F12D-0419262E7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77168"/>
              </p:ext>
            </p:extLst>
          </p:nvPr>
        </p:nvGraphicFramePr>
        <p:xfrm>
          <a:off x="1348352" y="868557"/>
          <a:ext cx="6315560" cy="3717974"/>
        </p:xfrm>
        <a:graphic>
          <a:graphicData uri="http://schemas.openxmlformats.org/drawingml/2006/table">
            <a:tbl>
              <a:tblPr firstRow="1" firstCol="1"/>
              <a:tblGrid>
                <a:gridCol w="3157780">
                  <a:extLst>
                    <a:ext uri="{9D8B030D-6E8A-4147-A177-3AD203B41FA5}">
                      <a16:colId xmlns:a16="http://schemas.microsoft.com/office/drawing/2014/main" val="21224641"/>
                    </a:ext>
                  </a:extLst>
                </a:gridCol>
                <a:gridCol w="3157780">
                  <a:extLst>
                    <a:ext uri="{9D8B030D-6E8A-4147-A177-3AD203B41FA5}">
                      <a16:colId xmlns:a16="http://schemas.microsoft.com/office/drawing/2014/main" val="3670590521"/>
                    </a:ext>
                  </a:extLst>
                </a:gridCol>
              </a:tblGrid>
              <a:tr h="238906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1100" b="1" dirty="0" err="1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</a:t>
                      </a: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100" b="1" dirty="0" err="1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financing</a:t>
                      </a: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100" b="1" dirty="0" err="1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constraints</a:t>
                      </a:r>
                      <a:endParaRPr lang="es-ES" sz="11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9" marR="69939" marT="69939" marB="352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57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 investment bottlenecks</a:t>
                      </a:r>
                      <a:endParaRPr lang="es-ES" sz="11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9" marR="69939" marT="69939" marB="352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57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006548"/>
                  </a:ext>
                </a:extLst>
              </a:tr>
              <a:tr h="50628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 budget structurally small</a:t>
                      </a:r>
                      <a:r>
                        <a:rPr lang="en-GB" sz="11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(≈1% of EU GDP) and insufficiently aligned with strategic priorities.</a:t>
                      </a:r>
                      <a:endParaRPr lang="es-ES" sz="11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9" marR="69939" marT="69939" marB="352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household savings not channelled into productive investment</a:t>
                      </a:r>
                      <a:r>
                        <a:rPr lang="en-GB" sz="11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leading to slower wealth accumulation.</a:t>
                      </a:r>
                      <a:endParaRPr lang="es-ES" sz="11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9" marR="69939" marT="69939" marB="352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528028"/>
                  </a:ext>
                </a:extLst>
              </a:tr>
              <a:tr h="50628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Spending still concentrated in cohesion and agriculture</a:t>
                      </a:r>
                      <a:r>
                        <a:rPr lang="en-GB" sz="11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limiting resources for innovation and competitiveness.</a:t>
                      </a:r>
                      <a:endParaRPr lang="es-ES" sz="11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9" marR="69939" marT="69939" marB="352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Fragmented capital markets</a:t>
                      </a:r>
                      <a:r>
                        <a:rPr lang="en-GB" sz="11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no single supervisor, no unified rulebook, divergent post-trade systems.</a:t>
                      </a:r>
                      <a:endParaRPr lang="es-ES" sz="11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9" marR="69939" marT="69939" marB="352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852674"/>
                  </a:ext>
                </a:extLst>
              </a:tr>
              <a:tr h="50628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Fragmentation across 50 spending programmes</a:t>
                      </a:r>
                      <a:r>
                        <a:rPr lang="en-GB" sz="11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undermines scale and impact.</a:t>
                      </a:r>
                      <a:endParaRPr lang="es-ES" sz="11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9" marR="69939" marT="69939" marB="352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Divergent insolvency and tax regimes</a:t>
                      </a:r>
                      <a:r>
                        <a:rPr lang="en-GB" sz="11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hindering cross-border capital flows.</a:t>
                      </a:r>
                      <a:endParaRPr lang="es-ES" sz="11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9" marR="69939" marT="69939" marB="352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551644"/>
                  </a:ext>
                </a:extLst>
              </a:tr>
              <a:tr h="50628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Administrative complexity</a:t>
                      </a:r>
                      <a:r>
                        <a:rPr lang="en-GB" sz="11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slow access to EU funds delaying implementation. </a:t>
                      </a:r>
                      <a:endParaRPr lang="es-ES" sz="11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9" marR="69939" marT="69939" marB="352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Excessive reliance on bank-based financing</a:t>
                      </a:r>
                      <a:r>
                        <a:rPr lang="en-GB" sz="11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ill-suited for innovative, high-growth firms.</a:t>
                      </a:r>
                      <a:endParaRPr lang="es-ES" sz="11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9" marR="69939" marT="69939" marB="352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2315"/>
                  </a:ext>
                </a:extLst>
              </a:tr>
              <a:tr h="50628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risk appetite of the EU budget and implementing partners</a:t>
                      </a:r>
                      <a:r>
                        <a:rPr lang="en-GB" sz="11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limiting crowding-in of private investment.</a:t>
                      </a:r>
                      <a:endParaRPr lang="es-ES" sz="11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9" marR="69939" marT="69939" marB="352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Underdeveloped second and third-pillar pension systems</a:t>
                      </a:r>
                      <a:r>
                        <a:rPr lang="en-GB" sz="11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reducing the supply of long-term patient capital.</a:t>
                      </a:r>
                      <a:endParaRPr lang="es-ES" sz="11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9" marR="69939" marT="69939" marB="352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293637"/>
                  </a:ext>
                </a:extLst>
              </a:tr>
              <a:tr h="506282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NGEU repayment cliff from 2028</a:t>
                      </a:r>
                      <a:r>
                        <a:rPr lang="en-GB" sz="11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reducing effective EU spending capacity without new own resources.</a:t>
                      </a:r>
                      <a:endParaRPr lang="es-ES" sz="11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9" marR="69939" marT="69939" marB="352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Structural impediments preventing the expansion of equity and venture capital</a:t>
                      </a:r>
                      <a:r>
                        <a:rPr lang="en-GB" sz="11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markets across the EU.</a:t>
                      </a:r>
                      <a:endParaRPr lang="es-ES" sz="11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9" marR="69939" marT="69939" marB="352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68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3CCA0-72E6-B74F-BDB0-C1341977F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B644-4B37-7D36-863E-51ACA416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738"/>
            <a:ext cx="7662863" cy="415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Europea" pitchFamily="2" charset="0"/>
                <a:ea typeface="Europea" pitchFamily="2" charset="0"/>
              </a:rPr>
              <a:t>Main financing recommendations in the Draghi report </a:t>
            </a:r>
            <a:endParaRPr lang="en-US" b="0" dirty="0">
              <a:solidFill>
                <a:srgbClr val="FF0000"/>
              </a:solidFill>
              <a:latin typeface="Europea" pitchFamily="2" charset="0"/>
              <a:ea typeface="Europea" pitchFamily="2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041BE1E-96CC-809D-C713-6468BE1EE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397152"/>
              </p:ext>
            </p:extLst>
          </p:nvPr>
        </p:nvGraphicFramePr>
        <p:xfrm>
          <a:off x="1030637" y="1032537"/>
          <a:ext cx="6703017" cy="3575693"/>
        </p:xfrm>
        <a:graphic>
          <a:graphicData uri="http://schemas.openxmlformats.org/drawingml/2006/table">
            <a:tbl>
              <a:tblPr firstRow="1" firstCol="1"/>
              <a:tblGrid>
                <a:gridCol w="3343572">
                  <a:extLst>
                    <a:ext uri="{9D8B030D-6E8A-4147-A177-3AD203B41FA5}">
                      <a16:colId xmlns:a16="http://schemas.microsoft.com/office/drawing/2014/main" val="3121256671"/>
                    </a:ext>
                  </a:extLst>
                </a:gridCol>
                <a:gridCol w="3359445">
                  <a:extLst>
                    <a:ext uri="{9D8B030D-6E8A-4147-A177-3AD203B41FA5}">
                      <a16:colId xmlns:a16="http://schemas.microsoft.com/office/drawing/2014/main" val="1786431082"/>
                    </a:ext>
                  </a:extLst>
                </a:gridCol>
              </a:tblGrid>
              <a:tr h="30924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1100" b="1" dirty="0" err="1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Public-side</a:t>
                      </a: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100" b="1" dirty="0" err="1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reforms</a:t>
                      </a:r>
                      <a:endParaRPr lang="es-ES" sz="11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57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Private-side reforms</a:t>
                      </a:r>
                      <a:endParaRPr lang="es-ES" sz="11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57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251606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 a Competitiveness Pillar in the next MFF</a:t>
                      </a:r>
                      <a:r>
                        <a:rPr lang="en-GB" sz="11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concentrate resources on strategic projects.</a:t>
                      </a:r>
                      <a:endParaRPr lang="es-ES" sz="11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Transform ESMA into a genuine single supervisor</a:t>
                      </a:r>
                      <a:r>
                        <a:rPr lang="en-GB" sz="11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full regulatory and supervisory powers.</a:t>
                      </a:r>
                      <a:endParaRPr lang="es-ES" sz="11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334066"/>
                  </a:ext>
                </a:extLst>
              </a:tr>
              <a:tr h="655333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Simplify and consolidate EU funding programmes</a:t>
                      </a:r>
                      <a:r>
                        <a:rPr lang="en-GB" sz="11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supported by a single interface for project promoters.</a:t>
                      </a:r>
                      <a:endParaRPr lang="es-ES" sz="11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Move towards centralised market infrastructures</a:t>
                      </a:r>
                      <a:r>
                        <a:rPr lang="en-GB" sz="11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including a single Central Counterparty (CCP) and a consolidated Central Securities Depository (CSD).</a:t>
                      </a:r>
                      <a:endParaRPr lang="es-ES" sz="11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778749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EU risk-taking capacity through a </a:t>
                      </a:r>
                      <a:r>
                        <a:rPr lang="en-GB" sz="1100" b="1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larger InvestEU guarantee.</a:t>
                      </a:r>
                      <a:endParaRPr lang="es-ES" sz="11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Expand and standardise second-pillar pension schemes</a:t>
                      </a:r>
                      <a:r>
                        <a:rPr lang="en-GB" sz="11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channel long-term savings into capital markets.</a:t>
                      </a:r>
                      <a:endParaRPr lang="es-ES" sz="11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170937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Extend the EIB’s mandate to allow direct equity investment</a:t>
                      </a:r>
                      <a:r>
                        <a:rPr lang="en-GB" sz="11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higher risk-taking in strategic technologies.</a:t>
                      </a:r>
                      <a:endParaRPr lang="es-ES" sz="11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Revive the securitisation market</a:t>
                      </a:r>
                      <a:r>
                        <a:rPr lang="en-GB" sz="11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through targeted prudential and transparency adjustments.</a:t>
                      </a:r>
                      <a:endParaRPr lang="es-ES" sz="11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848924"/>
                  </a:ext>
                </a:extLst>
              </a:tr>
              <a:tr h="655333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new forms of common funding for European public goods</a:t>
                      </a:r>
                      <a:r>
                        <a:rPr lang="en-GB" sz="11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support regular issuance of common safe assets and strengthen fiscal rules</a:t>
                      </a:r>
                      <a:endParaRPr lang="es-ES" sz="11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the Banking Union</a:t>
                      </a:r>
                      <a:r>
                        <a:rPr lang="en-GB" sz="11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a country-blind jurisdiction for cross-border banks.</a:t>
                      </a:r>
                      <a:endParaRPr lang="es-ES" sz="11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741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4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4E586-539D-22F5-93C6-5175FDD2D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25109-5D58-E59F-6669-6053D4C4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307590"/>
            <a:ext cx="7662863" cy="4159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Europea" pitchFamily="2" charset="0"/>
                <a:ea typeface="Europea" pitchFamily="2" charset="0"/>
              </a:rPr>
              <a:t> </a:t>
            </a:r>
            <a:r>
              <a:rPr lang="en-GB" dirty="0">
                <a:latin typeface="Europea" pitchFamily="2" charset="0"/>
              </a:rPr>
              <a:t>Alignment of Commission proposals with Draghi’s recommendations (public-side reforms)</a:t>
            </a:r>
            <a:r>
              <a:rPr lang="en-US" dirty="0">
                <a:latin typeface="Europea" pitchFamily="2" charset="0"/>
              </a:rPr>
              <a:t>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F06FE2B-8B85-6C36-F9B4-930D04E0D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83151"/>
              </p:ext>
            </p:extLst>
          </p:nvPr>
        </p:nvGraphicFramePr>
        <p:xfrm>
          <a:off x="526942" y="906651"/>
          <a:ext cx="7849892" cy="3826067"/>
        </p:xfrm>
        <a:graphic>
          <a:graphicData uri="http://schemas.openxmlformats.org/drawingml/2006/table">
            <a:tbl>
              <a:tblPr firstRow="1" firstCol="1"/>
              <a:tblGrid>
                <a:gridCol w="1469799">
                  <a:extLst>
                    <a:ext uri="{9D8B030D-6E8A-4147-A177-3AD203B41FA5}">
                      <a16:colId xmlns:a16="http://schemas.microsoft.com/office/drawing/2014/main" val="1006905136"/>
                    </a:ext>
                  </a:extLst>
                </a:gridCol>
                <a:gridCol w="2126506">
                  <a:extLst>
                    <a:ext uri="{9D8B030D-6E8A-4147-A177-3AD203B41FA5}">
                      <a16:colId xmlns:a16="http://schemas.microsoft.com/office/drawing/2014/main" val="1000229764"/>
                    </a:ext>
                  </a:extLst>
                </a:gridCol>
                <a:gridCol w="2126506">
                  <a:extLst>
                    <a:ext uri="{9D8B030D-6E8A-4147-A177-3AD203B41FA5}">
                      <a16:colId xmlns:a16="http://schemas.microsoft.com/office/drawing/2014/main" val="1884165048"/>
                    </a:ext>
                  </a:extLst>
                </a:gridCol>
                <a:gridCol w="2127081">
                  <a:extLst>
                    <a:ext uri="{9D8B030D-6E8A-4147-A177-3AD203B41FA5}">
                      <a16:colId xmlns:a16="http://schemas.microsoft.com/office/drawing/2014/main" val="2608726967"/>
                    </a:ext>
                  </a:extLst>
                </a:gridCol>
              </a:tblGrid>
              <a:tr h="232417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900" dirty="0" err="1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7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900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the Commission proposes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7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900" dirty="0" err="1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Alignment</a:t>
                      </a:r>
                      <a:r>
                        <a:rPr lang="es-ES" sz="900" dirty="0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900" dirty="0" err="1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es-ES" sz="900" dirty="0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Draghi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7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900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7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313300"/>
                  </a:ext>
                </a:extLst>
              </a:tr>
              <a:tr h="5659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 b="1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Competitiveness Pillar (ECF)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Creation of a ECF consolidating 14 programmes under a single framework with four thematic windows and a joint rulebook with Horizon.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Largely aligned: </a:t>
                      </a: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Draghi called for a consolidated Competitiveness Pillar and for reducing fragmentation across programmes.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 structural step, but risks of new internal silos and coordination failures. Impact depends on governance.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539134"/>
                  </a:ext>
                </a:extLst>
              </a:tr>
              <a:tr h="73277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 b="1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Simplification and single interface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Reduction from 52 to 16 programmes; Single Rulebook; single digital entry point; creation of NRPPs consolidating 21 programmes across cohesion, PAC, fisheries, migration and social policy.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Partially aligned: </a:t>
                      </a: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Draghi emphasised simplification and a single interface, but not the degree of renationalisation implicit in the NRPPs.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Directionally positive, but governance concerns persist. Performance-based logic risks repeating RRF shortcomings; regional authorities risk marginalisation; potential dilution of cohesion policy.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310221"/>
                  </a:ext>
                </a:extLst>
              </a:tr>
              <a:tr h="73277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 b="1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Increasing EU risk-taking capacity (InvestEU guarantee)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EU budgetary guarantee for internal policies; flexible guarantee envelope (EUR 17–70bn); unified toolkit for grants, equity, loans, guarantees and procurement; integrated technical rules.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Conditionally aligned: </a:t>
                      </a: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Draghi called for greater EU risk-taking capacity, but the constraint lies in implementation and risk appetite rather than in budgetary availability.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Architecture is sound, but effectiveness depends on whether implementing partners overcome risk aversion and deploy guarantees in higher-risk sectors. 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340475"/>
                  </a:ext>
                </a:extLst>
              </a:tr>
              <a:tr h="64937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 b="1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EIB mandate and higher risk-taking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Removal of the 250% gearing ratio; expansion of financing ceilings; strategic prioritisation of high-tech sectors; unified ECF rulebook for EIB Group instruments.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Partially aligned: </a:t>
                      </a: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Draghi recommended revisiting the EIB’s mandate and increasing its risk-taking capacity. The statutory step helps but remains limited by Treaty constraints.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Meaningful operational improvement but still bound by Article 309 TFEU. Alignment will depend on strategic guidance.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075108"/>
                  </a:ext>
                </a:extLst>
              </a:tr>
              <a:tr h="64937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 b="1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Size of the MFF and fiscal framework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Nominal 40% increase to EUR 2 trillion; but real size broadly unchanged once NGEU interest excluded; no new common borrowing; new own resources, but some could put competitiveness at risk.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aligned: </a:t>
                      </a: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Draghi called for a significant expansion of EU-level fiscal capacity and for stronger, predictable fiscal rules. Neither materialises in the proposal.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buNone/>
                      </a:pP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Ambition is overstated. The EU budget remains structurally small; no NGEU-style financing; fiscal rules weakened through defence escape clauses. 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3" marR="40123" marT="40123" marB="20239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160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33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BC80A-A652-60C2-9C69-0E1131A89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45C6-61E4-C055-BDE0-9A075287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307590"/>
            <a:ext cx="7662863" cy="415925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Europea" pitchFamily="2" charset="0"/>
                <a:ea typeface="Europea" pitchFamily="2" charset="0"/>
              </a:rPr>
              <a:t> </a:t>
            </a:r>
            <a:r>
              <a:rPr lang="en-GB" dirty="0">
                <a:latin typeface="Europea" pitchFamily="2" charset="0"/>
              </a:rPr>
              <a:t>Alignment of Commission proposals with Draghi’s recommendations (</a:t>
            </a:r>
            <a:r>
              <a:rPr lang="en-GB" dirty="0" err="1">
                <a:latin typeface="Europea" pitchFamily="2" charset="0"/>
              </a:rPr>
              <a:t>pRIVATE</a:t>
            </a:r>
            <a:r>
              <a:rPr lang="en-GB" dirty="0">
                <a:latin typeface="Europea" pitchFamily="2" charset="0"/>
              </a:rPr>
              <a:t>-side reforms)</a:t>
            </a:r>
            <a:r>
              <a:rPr lang="en-US" dirty="0">
                <a:latin typeface="Europea" pitchFamily="2" charset="0"/>
              </a:rPr>
              <a:t>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24895EE-77D9-9F83-149D-CB0AE5B46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220758"/>
              </p:ext>
            </p:extLst>
          </p:nvPr>
        </p:nvGraphicFramePr>
        <p:xfrm>
          <a:off x="379707" y="842481"/>
          <a:ext cx="8299342" cy="3926516"/>
        </p:xfrm>
        <a:graphic>
          <a:graphicData uri="http://schemas.openxmlformats.org/drawingml/2006/table">
            <a:tbl>
              <a:tblPr firstRow="1" firstCol="1"/>
              <a:tblGrid>
                <a:gridCol w="1553953">
                  <a:extLst>
                    <a:ext uri="{9D8B030D-6E8A-4147-A177-3AD203B41FA5}">
                      <a16:colId xmlns:a16="http://schemas.microsoft.com/office/drawing/2014/main" val="866461422"/>
                    </a:ext>
                  </a:extLst>
                </a:gridCol>
                <a:gridCol w="2248260">
                  <a:extLst>
                    <a:ext uri="{9D8B030D-6E8A-4147-A177-3AD203B41FA5}">
                      <a16:colId xmlns:a16="http://schemas.microsoft.com/office/drawing/2014/main" val="384653583"/>
                    </a:ext>
                  </a:extLst>
                </a:gridCol>
                <a:gridCol w="2248260">
                  <a:extLst>
                    <a:ext uri="{9D8B030D-6E8A-4147-A177-3AD203B41FA5}">
                      <a16:colId xmlns:a16="http://schemas.microsoft.com/office/drawing/2014/main" val="1772998114"/>
                    </a:ext>
                  </a:extLst>
                </a:gridCol>
                <a:gridCol w="2248869">
                  <a:extLst>
                    <a:ext uri="{9D8B030D-6E8A-4147-A177-3AD203B41FA5}">
                      <a16:colId xmlns:a16="http://schemas.microsoft.com/office/drawing/2014/main" val="4098967343"/>
                    </a:ext>
                  </a:extLst>
                </a:gridCol>
              </a:tblGrid>
              <a:tr h="221546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900" dirty="0" err="1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7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900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the Commission proposes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7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900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Alignment with Draghi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7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900">
                          <a:solidFill>
                            <a:srgbClr val="FFFFFF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7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242191"/>
                  </a:ext>
                </a:extLst>
              </a:tr>
              <a:tr h="69849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pt-PT" sz="9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ESMA as a single supervisor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Expands ESMA’s direct supervision; stronger coordination of large asset managers; governance reform (Executive Board, funding model); enhanced convergence/enforcement toolkit.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Partially aligned</a:t>
                      </a: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but reforms remain limited to selected segments and rely heavily on national authorities.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Meaningful structural step, but far from the SEC-style centralisation envisaged by Draghi; effectiveness depends on implementation and national cooperation. 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274559"/>
                  </a:ext>
                </a:extLst>
              </a:tr>
              <a:tr h="85747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Centralised market infrastructures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Removes duplicative requirements; harmonises rules for trading venues, CSDs and asset managers; new pan-European market operator licence; improved passporting; T2S settlement requirement; strengthened open access and direct broker access.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Partially aligned</a:t>
                      </a: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improves interoperability and reduces fragmentation, but does not pursue the deeper consolidation of infrastructures advocated by Draghi.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Advances integration and efficiency but remains constrained by a decentralised architecture.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657009"/>
                  </a:ext>
                </a:extLst>
              </a:tr>
              <a:tr h="85747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Second-pillar pension schemes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Auto-enrolment recommendation; expansion of pension tracking systems and dashboards; revision of IORP II to support consolidation and diversified portfolios; reforms to PEPP to increase accessibility and scale; clarification of prudent person principle.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Broadly aligned</a:t>
                      </a: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supports Draghi’s objective of expanding long-term savings, but pensions remain a Member State prerogative.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 directionally, but impact depends on national uptake; cannot deliver the systemic expansion Draghi envisaged.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681723"/>
                  </a:ext>
                </a:extLst>
              </a:tr>
              <a:tr h="69849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Reviving securitisation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Targeted amendments to simplify the 2019 framework, remove undue barriers and reduce complexity; aim to increase issuance and investment, free bank balance sheets and boost lending to households and firms.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Largely aligned</a:t>
                      </a: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though ultimate scale depends on market behaviour and supervisory attitudes.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Pragmatic and timely, but impact contingent on investor appetite and bank willingness to use the tool.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470663"/>
                  </a:ext>
                </a:extLst>
              </a:tr>
              <a:tr h="38052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Completing the Banking Union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new proposals; EDIS remains blocked; ESM Treaty (common backstop to SRF) not fully ratified.</a:t>
                      </a:r>
                      <a:endParaRPr lang="es-ES" sz="90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 b="1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aligned</a:t>
                      </a: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Draghi’s call for a country-blind jurisdiction and full Banking Union remains unmet.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en-GB" sz="900" dirty="0">
                          <a:solidFill>
                            <a:srgbClr val="575756"/>
                          </a:solidFill>
                          <a:effectLst/>
                          <a:latin typeface="Europe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Banking Union is effectively stalled, leaving a major structural gap in the EU financial architecture.</a:t>
                      </a:r>
                      <a:endParaRPr lang="es-ES" sz="900" dirty="0">
                        <a:solidFill>
                          <a:srgbClr val="575756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88" marR="36688" marT="36688" marB="18506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986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47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4263" cy="4159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latin typeface="Europea" pitchFamily="2" charset="0"/>
                <a:ea typeface="Europea" pitchFamily="2" charset="0"/>
              </a:rPr>
              <a:t>OTHER ASPECTS TO CONSIDER BEYOND DRAGHI’S REPORT</a:t>
            </a:r>
            <a:endParaRPr lang="en-US" dirty="0">
              <a:latin typeface="Europea" pitchFamily="2" charset="0"/>
              <a:ea typeface="Europea" pitchFamily="2" charset="0"/>
            </a:endParaRP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1063625"/>
            <a:ext cx="4818063" cy="2880694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en-US" b="1" dirty="0">
                <a:latin typeface="Europea" pitchFamily="2" charset="0"/>
              </a:rPr>
              <a:t>T</a:t>
            </a:r>
            <a:r>
              <a:rPr lang="en-GB" b="1" dirty="0">
                <a:latin typeface="Europea" pitchFamily="2" charset="0"/>
              </a:rPr>
              <a:t>he report does not address the potential role of differentiated integration or enhanced cooperation mechanisms </a:t>
            </a:r>
            <a:r>
              <a:rPr lang="en-GB" dirty="0">
                <a:latin typeface="Europea" pitchFamily="2" charset="0"/>
              </a:rPr>
              <a:t>as tools for advancing capital markets integration or fiscal capacity among willing Member States, an approach that could unlock progress where unanimity proves elusive.</a:t>
            </a:r>
          </a:p>
          <a:p>
            <a:pPr lvl="1" algn="just"/>
            <a:r>
              <a:rPr lang="en-GB" b="1" dirty="0">
                <a:latin typeface="Europea" pitchFamily="2" charset="0"/>
              </a:rPr>
              <a:t>The report pays relatively limited attention to the role of genuinely integrated corporate tax bases and “good” own resources </a:t>
            </a:r>
            <a:r>
              <a:rPr lang="en-GB" dirty="0">
                <a:latin typeface="Europea" pitchFamily="2" charset="0"/>
              </a:rPr>
              <a:t>–such as a BEFIT‑type common base or well‑designed green levies. </a:t>
            </a:r>
          </a:p>
          <a:p>
            <a:pPr lvl="1" algn="just"/>
            <a:r>
              <a:rPr lang="en-GB" b="1" dirty="0">
                <a:latin typeface="Europea" pitchFamily="2" charset="0"/>
              </a:rPr>
              <a:t>The report touches only briefly on the political economy of implementation </a:t>
            </a:r>
            <a:r>
              <a:rPr lang="en-GB" dirty="0">
                <a:latin typeface="Europea" pitchFamily="2" charset="0"/>
              </a:rPr>
              <a:t>–in particular the tension between a more centralised industrial policy narrative and the need to preserve competition, state‑aid discipline and trust in EU‑level institutions– which will be critical for sustaining any expanded financing architecture over time.</a:t>
            </a:r>
            <a:endParaRPr lang="es-ES" dirty="0">
              <a:latin typeface="Europea" pitchFamily="2" charset="0"/>
            </a:endParaRPr>
          </a:p>
          <a:p>
            <a:pPr lvl="1" algn="just"/>
            <a:endParaRPr lang="en-GB" dirty="0">
              <a:latin typeface="Europea" pitchFamily="2" charset="0"/>
            </a:endParaRPr>
          </a:p>
          <a:p>
            <a:pPr lvl="1" algn="just"/>
            <a:endParaRPr lang="en-US" altLang="en-US" dirty="0">
              <a:latin typeface="Europea" pitchFamily="2" charset="0"/>
            </a:endParaRPr>
          </a:p>
        </p:txBody>
      </p:sp>
      <p:pic>
        <p:nvPicPr>
          <p:cNvPr id="8195" name="Picture 1" descr="Screen Shot 2015-06-08 at 3.09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163638"/>
            <a:ext cx="3132137" cy="244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EP">
  <a:themeElements>
    <a:clrScheme name="EP">
      <a:dk1>
        <a:srgbClr val="000000"/>
      </a:dk1>
      <a:lt1>
        <a:sysClr val="window" lastClr="FFFFFF"/>
      </a:lt1>
      <a:dk2>
        <a:srgbClr val="0A4999"/>
      </a:dk2>
      <a:lt2>
        <a:srgbClr val="7A868E"/>
      </a:lt2>
      <a:accent1>
        <a:srgbClr val="6D89AE"/>
      </a:accent1>
      <a:accent2>
        <a:srgbClr val="283C56"/>
      </a:accent2>
      <a:accent3>
        <a:srgbClr val="ECCF4F"/>
      </a:accent3>
      <a:accent4>
        <a:srgbClr val="D37022"/>
      </a:accent4>
      <a:accent5>
        <a:srgbClr val="AF2529"/>
      </a:accent5>
      <a:accent6>
        <a:srgbClr val="769C92"/>
      </a:accent6>
      <a:hlink>
        <a:srgbClr val="0C4DA2"/>
      </a:hlink>
      <a:folHlink>
        <a:srgbClr val="79516F"/>
      </a:folHlink>
    </a:clrScheme>
    <a:fontScheme name="E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1200"/>
          </a:spcBef>
          <a:defRPr sz="1200"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P template pp16x9 white (EN Logo).ppt [Compatibility Mode]" id="{B371DA7C-DBE0-49D3-BE10-87BF855916DE}" vid="{E6852DC5-129D-47BE-8A53-085AAF1EA6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 template pp16x9 white (EN Logo)</Template>
  <TotalTime>1</TotalTime>
  <Words>1302</Words>
  <Application>Microsoft Office PowerPoint</Application>
  <PresentationFormat>On-screen Show (16:9)</PresentationFormat>
  <Paragraphs>86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Europea</vt:lpstr>
      <vt:lpstr>Myriad Pro</vt:lpstr>
      <vt:lpstr>Wingdings</vt:lpstr>
      <vt:lpstr>Wingdings 3</vt:lpstr>
      <vt:lpstr>EP</vt:lpstr>
      <vt:lpstr>FINANCING COMPETITIVENESS IN THE eU</vt:lpstr>
      <vt:lpstr>OVERVIEW OF PUBLIC AND PRIVATE FINANCING CONSTRAINTS </vt:lpstr>
      <vt:lpstr>Main financing recommendations in the Draghi report </vt:lpstr>
      <vt:lpstr> Alignment of Commission proposals with Draghi’s recommendations (public-side reforms) </vt:lpstr>
      <vt:lpstr> Alignment of Commission proposals with Draghi’s recommendations (pRIVATE-side reforms) </vt:lpstr>
      <vt:lpstr>OTHER ASPECTS TO CONSIDER BEYOND DRAGHI’S REPORT</vt:lpstr>
      <vt:lpstr>PowerPoint Presentation</vt:lpstr>
    </vt:vector>
  </TitlesOfParts>
  <Company>European Parliament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comes here</dc:title>
  <dc:creator>DUARTE GOMES Catarina</dc:creator>
  <cp:lastModifiedBy>JUNG Diana</cp:lastModifiedBy>
  <cp:revision>3</cp:revision>
  <dcterms:created xsi:type="dcterms:W3CDTF">2018-07-04T12:26:27Z</dcterms:created>
  <dcterms:modified xsi:type="dcterms:W3CDTF">2026-01-13T21:00:37Z</dcterms:modified>
</cp:coreProperties>
</file>