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193" r:id="rId1"/>
    <p:sldMasterId id="2147484349" r:id="rId2"/>
  </p:sldMasterIdLst>
  <p:notesMasterIdLst>
    <p:notesMasterId r:id="rId14"/>
  </p:notesMasterIdLst>
  <p:handoutMasterIdLst>
    <p:handoutMasterId r:id="rId15"/>
  </p:handoutMasterIdLst>
  <p:sldIdLst>
    <p:sldId id="267" r:id="rId3"/>
    <p:sldId id="273" r:id="rId4"/>
    <p:sldId id="274" r:id="rId5"/>
    <p:sldId id="275" r:id="rId6"/>
    <p:sldId id="276" r:id="rId7"/>
    <p:sldId id="277" r:id="rId8"/>
    <p:sldId id="278" r:id="rId9"/>
    <p:sldId id="279" r:id="rId10"/>
    <p:sldId id="280" r:id="rId11"/>
    <p:sldId id="281" r:id="rId12"/>
    <p:sldId id="269" r:id="rId13"/>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953">
          <p15:clr>
            <a:srgbClr val="A4A3A4"/>
          </p15:clr>
        </p15:guide>
        <p15:guide id="2" pos="544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79" autoAdjust="0"/>
    <p:restoredTop sz="94660"/>
  </p:normalViewPr>
  <p:slideViewPr>
    <p:cSldViewPr snapToGrid="0" snapToObjects="1">
      <p:cViewPr varScale="1">
        <p:scale>
          <a:sx n="117" d="100"/>
          <a:sy n="117" d="100"/>
        </p:scale>
        <p:origin x="90" y="57"/>
      </p:cViewPr>
      <p:guideLst>
        <p:guide orient="horz" pos="2953"/>
        <p:guide pos="544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9" d="100"/>
          <a:sy n="109" d="100"/>
        </p:scale>
        <p:origin x="-4304"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6D6129F1-4D35-411F-B480-17DA5A85D3A5}" type="datetime1">
              <a:rPr lang="en-US" altLang="en-US"/>
              <a:pPr/>
              <a:t>1/23/2026</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544FA74-2FFB-4823-88E3-67F899699D26}" type="slidenum">
              <a:rPr lang="en-US" altLang="en-US"/>
              <a:pPr/>
              <a:t>‹#›</a:t>
            </a:fld>
            <a:endParaRPr lang="en-US" altLang="en-US"/>
          </a:p>
        </p:txBody>
      </p:sp>
    </p:spTree>
    <p:extLst>
      <p:ext uri="{BB962C8B-B14F-4D97-AF65-F5344CB8AC3E}">
        <p14:creationId xmlns:p14="http://schemas.microsoft.com/office/powerpoint/2010/main" val="3739586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B4F5DB9C-6982-4996-8221-14CA80541469}" type="datetime1">
              <a:rPr lang="en-US" altLang="en-US"/>
              <a:pPr/>
              <a:t>1/23/2026</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DF620D7-F8FA-46BA-A24A-308037814661}" type="slidenum">
              <a:rPr lang="en-US" altLang="en-US"/>
              <a:pPr/>
              <a:t>‹#›</a:t>
            </a:fld>
            <a:endParaRPr lang="en-US" altLang="en-US"/>
          </a:p>
        </p:txBody>
      </p:sp>
    </p:spTree>
    <p:extLst>
      <p:ext uri="{BB962C8B-B14F-4D97-AF65-F5344CB8AC3E}">
        <p14:creationId xmlns:p14="http://schemas.microsoft.com/office/powerpoint/2010/main" val="274649817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48105" y="1648966"/>
            <a:ext cx="6512273" cy="933758"/>
          </a:xfrm>
        </p:spPr>
        <p:txBody>
          <a:bodyPr anchor="b">
            <a:normAutofit/>
          </a:bodyPr>
          <a:lstStyle>
            <a:lvl1pPr>
              <a:defRPr sz="2200" b="1" baseline="0">
                <a:solidFill>
                  <a:schemeClr val="tx2"/>
                </a:solidFill>
                <a:latin typeface="Arial Narrow"/>
                <a:cs typeface="Arial Narrow"/>
              </a:defRPr>
            </a:lvl1pPr>
          </a:lstStyle>
          <a:p>
            <a:r>
              <a:rPr lang="en-US"/>
              <a:t>Click to edit Master title style</a:t>
            </a:r>
            <a:endParaRPr lang="en-US" dirty="0"/>
          </a:p>
        </p:txBody>
      </p:sp>
      <p:sp>
        <p:nvSpPr>
          <p:cNvPr id="3" name="Subtitle 2"/>
          <p:cNvSpPr>
            <a:spLocks noGrp="1"/>
          </p:cNvSpPr>
          <p:nvPr>
            <p:ph type="subTitle" idx="1"/>
          </p:nvPr>
        </p:nvSpPr>
        <p:spPr>
          <a:xfrm>
            <a:off x="548105" y="2581894"/>
            <a:ext cx="6512273" cy="697655"/>
          </a:xfrm>
        </p:spPr>
        <p:txBody>
          <a:bodyPr>
            <a:normAutofit/>
          </a:bodyPr>
          <a:lstStyle>
            <a:lvl1pPr marL="0" indent="0" algn="l">
              <a:spcBef>
                <a:spcPts val="0"/>
              </a:spcBef>
              <a:buNone/>
              <a:defRPr sz="14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Text Placeholder 4"/>
          <p:cNvSpPr>
            <a:spLocks noGrp="1"/>
          </p:cNvSpPr>
          <p:nvPr>
            <p:ph type="body" sz="quarter" idx="10"/>
          </p:nvPr>
        </p:nvSpPr>
        <p:spPr>
          <a:xfrm>
            <a:off x="548453" y="4495268"/>
            <a:ext cx="6511925" cy="305857"/>
          </a:xfrm>
          <a:noFill/>
        </p:spPr>
        <p:txBody>
          <a:bodyPr/>
          <a:lstStyle>
            <a:lvl1pPr>
              <a:defRPr sz="1100">
                <a:solidFill>
                  <a:schemeClr val="bg2"/>
                </a:solidFill>
              </a:defRPr>
            </a:lvl1pPr>
          </a:lstStyle>
          <a:p>
            <a:pPr lvl="0"/>
            <a:r>
              <a:rPr lang="en-US" dirty="0"/>
              <a:t>Click to edit Master text styles</a:t>
            </a:r>
          </a:p>
        </p:txBody>
      </p:sp>
    </p:spTree>
    <p:extLst>
      <p:ext uri="{BB962C8B-B14F-4D97-AF65-F5344CB8AC3E}">
        <p14:creationId xmlns:p14="http://schemas.microsoft.com/office/powerpoint/2010/main" val="865207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57201" y="775138"/>
            <a:ext cx="7289798" cy="3380672"/>
          </a:xfrm>
        </p:spPr>
        <p:txBody>
          <a:bodyPr rtlCol="0">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457201" y="4230416"/>
            <a:ext cx="7289799" cy="263512"/>
          </a:xfrm>
        </p:spPr>
        <p:txBody>
          <a:bodyPr>
            <a:no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177748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sp>
        <p:nvSpPr>
          <p:cNvPr id="2" name="TextBox 11"/>
          <p:cNvSpPr txBox="1">
            <a:spLocks noChangeArrowheads="1"/>
          </p:cNvSpPr>
          <p:nvPr/>
        </p:nvSpPr>
        <p:spPr bwMode="auto">
          <a:xfrm>
            <a:off x="2500313" y="2227263"/>
            <a:ext cx="407035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fontAlgn="base">
              <a:spcBef>
                <a:spcPct val="0"/>
              </a:spcBef>
              <a:spcAft>
                <a:spcPct val="0"/>
              </a:spcAft>
              <a:defRPr>
                <a:solidFill>
                  <a:schemeClr val="tx1"/>
                </a:solidFill>
                <a:latin typeface="Arial" charset="0"/>
                <a:ea typeface="ＭＳ Ｐゴシック" charset="0"/>
              </a:defRPr>
            </a:lvl6pPr>
            <a:lvl7pPr marL="2971800" indent="-228600" fontAlgn="base">
              <a:spcBef>
                <a:spcPct val="0"/>
              </a:spcBef>
              <a:spcAft>
                <a:spcPct val="0"/>
              </a:spcAft>
              <a:defRPr>
                <a:solidFill>
                  <a:schemeClr val="tx1"/>
                </a:solidFill>
                <a:latin typeface="Arial" charset="0"/>
                <a:ea typeface="ＭＳ Ｐゴシック" charset="0"/>
              </a:defRPr>
            </a:lvl7pPr>
            <a:lvl8pPr marL="3429000" indent="-228600" fontAlgn="base">
              <a:spcBef>
                <a:spcPct val="0"/>
              </a:spcBef>
              <a:spcAft>
                <a:spcPct val="0"/>
              </a:spcAft>
              <a:defRPr>
                <a:solidFill>
                  <a:schemeClr val="tx1"/>
                </a:solidFill>
                <a:latin typeface="Arial" charset="0"/>
                <a:ea typeface="ＭＳ Ｐゴシック" charset="0"/>
              </a:defRPr>
            </a:lvl8pPr>
            <a:lvl9pPr marL="3886200" indent="-228600" fontAlgn="base">
              <a:spcBef>
                <a:spcPct val="0"/>
              </a:spcBef>
              <a:spcAft>
                <a:spcPct val="0"/>
              </a:spcAft>
              <a:defRPr>
                <a:solidFill>
                  <a:schemeClr val="tx1"/>
                </a:solidFill>
                <a:latin typeface="Arial" charset="0"/>
                <a:ea typeface="ＭＳ Ｐゴシック" charset="0"/>
              </a:defRPr>
            </a:lvl9pPr>
          </a:lstStyle>
          <a:p>
            <a:pPr algn="ctr">
              <a:defRPr/>
            </a:pPr>
            <a:r>
              <a:rPr lang="en-GB" sz="2400" b="1" cap="all" dirty="0">
                <a:solidFill>
                  <a:schemeClr val="bg2"/>
                </a:solidFill>
                <a:latin typeface="Arial Narrow" charset="0"/>
                <a:cs typeface="Arial Narrow" charset="0"/>
              </a:rPr>
              <a:t>Thank you!</a:t>
            </a:r>
          </a:p>
        </p:txBody>
      </p:sp>
    </p:spTree>
    <p:extLst>
      <p:ext uri="{BB962C8B-B14F-4D97-AF65-F5344CB8AC3E}">
        <p14:creationId xmlns:p14="http://schemas.microsoft.com/office/powerpoint/2010/main" val="38048660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C4A40-CB82-9413-FDA0-287E0133D979}"/>
              </a:ext>
            </a:extLst>
          </p:cNvPr>
          <p:cNvSpPr>
            <a:spLocks noGrp="1"/>
          </p:cNvSpPr>
          <p:nvPr>
            <p:ph type="ctrTitle"/>
          </p:nvPr>
        </p:nvSpPr>
        <p:spPr>
          <a:xfrm>
            <a:off x="1143000" y="841375"/>
            <a:ext cx="6858000" cy="17907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E28A24F-ACAE-58B2-AFFF-83C58BB53AAC}"/>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6B3F1F8-9D80-342F-94FC-DB5BC159F736}"/>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5" name="Footer Placeholder 4">
            <a:extLst>
              <a:ext uri="{FF2B5EF4-FFF2-40B4-BE49-F238E27FC236}">
                <a16:creationId xmlns:a16="http://schemas.microsoft.com/office/drawing/2014/main" id="{7502E876-1A78-DBDF-2E8A-8F7D81B573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A7A09C-E474-6C60-2883-957FB7AC2210}"/>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2048016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FED1-C0C6-C3E7-2165-B50B6105A7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4BDD947-4060-5F0C-E721-B9C7E26C765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18B6C9-E492-68F8-B3F2-6D60D19F9E42}"/>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5" name="Footer Placeholder 4">
            <a:extLst>
              <a:ext uri="{FF2B5EF4-FFF2-40B4-BE49-F238E27FC236}">
                <a16:creationId xmlns:a16="http://schemas.microsoft.com/office/drawing/2014/main" id="{2DDFDAA3-906A-0396-1D55-C4100EC798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5A97DB-51AA-5F3A-1B8C-E456F0E4125A}"/>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41431442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14518-D7B2-B6A2-1722-F54097AA4B86}"/>
              </a:ext>
            </a:extLst>
          </p:cNvPr>
          <p:cNvSpPr>
            <a:spLocks noGrp="1"/>
          </p:cNvSpPr>
          <p:nvPr>
            <p:ph type="title"/>
          </p:nvPr>
        </p:nvSpPr>
        <p:spPr>
          <a:xfrm>
            <a:off x="623888" y="1282700"/>
            <a:ext cx="7886700" cy="2139950"/>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E51C5D-1F43-F35E-D653-0BD07294018A}"/>
              </a:ext>
            </a:extLst>
          </p:cNvPr>
          <p:cNvSpPr>
            <a:spLocks noGrp="1"/>
          </p:cNvSpPr>
          <p:nvPr>
            <p:ph type="body" idx="1"/>
          </p:nvPr>
        </p:nvSpPr>
        <p:spPr>
          <a:xfrm>
            <a:off x="623888" y="3441700"/>
            <a:ext cx="7886700" cy="1125538"/>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2FD74B-4A4D-9F15-A742-0131883F5F03}"/>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5" name="Footer Placeholder 4">
            <a:extLst>
              <a:ext uri="{FF2B5EF4-FFF2-40B4-BE49-F238E27FC236}">
                <a16:creationId xmlns:a16="http://schemas.microsoft.com/office/drawing/2014/main" id="{3A0E7D17-B9FA-C508-8FBC-7A83ED70A1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3E4ECD-8BDD-8FD0-A942-B527F37A509C}"/>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2451927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D8530-89F7-1144-24C4-41ACD8F683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E46C0E-A917-E377-6B47-56D0A3EE9EE6}"/>
              </a:ext>
            </a:extLst>
          </p:cNvPr>
          <p:cNvSpPr>
            <a:spLocks noGrp="1"/>
          </p:cNvSpPr>
          <p:nvPr>
            <p:ph sz="half" idx="1"/>
          </p:nvPr>
        </p:nvSpPr>
        <p:spPr>
          <a:xfrm>
            <a:off x="62865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76C072D-B5D3-6360-5453-49BB47ED9B1A}"/>
              </a:ext>
            </a:extLst>
          </p:cNvPr>
          <p:cNvSpPr>
            <a:spLocks noGrp="1"/>
          </p:cNvSpPr>
          <p:nvPr>
            <p:ph sz="half" idx="2"/>
          </p:nvPr>
        </p:nvSpPr>
        <p:spPr>
          <a:xfrm>
            <a:off x="464820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6F722C9-F6CD-3665-69A7-104BBCAEE4D6}"/>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6" name="Footer Placeholder 5">
            <a:extLst>
              <a:ext uri="{FF2B5EF4-FFF2-40B4-BE49-F238E27FC236}">
                <a16:creationId xmlns:a16="http://schemas.microsoft.com/office/drawing/2014/main" id="{158FBBED-C425-F561-B3E7-6DB6FF399A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2F4A1F-558F-837A-7921-2766558A771B}"/>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1998076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7583E-E73F-15A5-7029-FEF362F0E876}"/>
              </a:ext>
            </a:extLst>
          </p:cNvPr>
          <p:cNvSpPr>
            <a:spLocks noGrp="1"/>
          </p:cNvSpPr>
          <p:nvPr>
            <p:ph type="title"/>
          </p:nvPr>
        </p:nvSpPr>
        <p:spPr>
          <a:xfrm>
            <a:off x="630238" y="274638"/>
            <a:ext cx="7886700" cy="993775"/>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C85157-E6B3-6683-10DC-078157B9564F}"/>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BC7450-55DE-854E-24EF-35EE789B0910}"/>
              </a:ext>
            </a:extLst>
          </p:cNvPr>
          <p:cNvSpPr>
            <a:spLocks noGrp="1"/>
          </p:cNvSpPr>
          <p:nvPr>
            <p:ph sz="half" idx="2"/>
          </p:nvPr>
        </p:nvSpPr>
        <p:spPr>
          <a:xfrm>
            <a:off x="630238" y="1879600"/>
            <a:ext cx="3868737"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E29FBF5-6B5F-877A-86B2-1B58BCDF6A04}"/>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C7D514-E0B8-A01A-BEB3-87CC13DF3610}"/>
              </a:ext>
            </a:extLst>
          </p:cNvPr>
          <p:cNvSpPr>
            <a:spLocks noGrp="1"/>
          </p:cNvSpPr>
          <p:nvPr>
            <p:ph sz="quarter" idx="4"/>
          </p:nvPr>
        </p:nvSpPr>
        <p:spPr>
          <a:xfrm>
            <a:off x="4629150" y="1879600"/>
            <a:ext cx="3887788"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5F70827-10DF-AFA7-8CE6-61C70C93541E}"/>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8" name="Footer Placeholder 7">
            <a:extLst>
              <a:ext uri="{FF2B5EF4-FFF2-40B4-BE49-F238E27FC236}">
                <a16:creationId xmlns:a16="http://schemas.microsoft.com/office/drawing/2014/main" id="{C6297CC8-E841-48CC-CB96-C0CBDD78D25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4F30CC4-C42E-27F8-EAAA-19EAF997AEF9}"/>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2558310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62B33-2BCA-E46A-CADF-65E0F7198BA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1C64920-C981-C94E-DCCF-3A644EFEB43E}"/>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4" name="Footer Placeholder 3">
            <a:extLst>
              <a:ext uri="{FF2B5EF4-FFF2-40B4-BE49-F238E27FC236}">
                <a16:creationId xmlns:a16="http://schemas.microsoft.com/office/drawing/2014/main" id="{8781E3AF-8155-9377-4395-A02B433F65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087F15-15CD-4776-01D9-2822CD90F3DE}"/>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22095497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D8F78E-9090-1944-754C-D028A532AE19}"/>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3" name="Footer Placeholder 2">
            <a:extLst>
              <a:ext uri="{FF2B5EF4-FFF2-40B4-BE49-F238E27FC236}">
                <a16:creationId xmlns:a16="http://schemas.microsoft.com/office/drawing/2014/main" id="{308B1D0C-C67B-C86D-4196-000972D7AA3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FB26CAC-C4B5-FFFA-DDBD-299D48AFC899}"/>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28371149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D8C81-856E-FD0D-87DB-5D0FE34C069A}"/>
              </a:ext>
            </a:extLst>
          </p:cNvPr>
          <p:cNvSpPr>
            <a:spLocks noGrp="1"/>
          </p:cNvSpPr>
          <p:nvPr>
            <p:ph type="title"/>
          </p:nvPr>
        </p:nvSpPr>
        <p:spPr>
          <a:xfrm>
            <a:off x="630238" y="342900"/>
            <a:ext cx="2949575" cy="120015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6890451-D127-9E7C-B352-88B8196CD714}"/>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B49EBBB-17FB-93FB-7512-EEF259C7E389}"/>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45D1E3-899B-325B-8E1C-5A7533502A14}"/>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6" name="Footer Placeholder 5">
            <a:extLst>
              <a:ext uri="{FF2B5EF4-FFF2-40B4-BE49-F238E27FC236}">
                <a16:creationId xmlns:a16="http://schemas.microsoft.com/office/drawing/2014/main" id="{96E245C9-E037-89EF-7990-A08358C6AA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F9B00BC-B1EF-0B83-018C-19BD5A539EFE}"/>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483509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39738"/>
            <a:ext cx="7433733" cy="415925"/>
          </a:xfrm>
        </p:spPr>
        <p:txBody>
          <a:bodyPr/>
          <a:lstStyle/>
          <a:p>
            <a:r>
              <a:rPr lang="en-US"/>
              <a:t>Click to edit Master title style</a:t>
            </a:r>
            <a:endParaRPr lang="en-US" dirty="0"/>
          </a:p>
        </p:txBody>
      </p:sp>
      <p:sp>
        <p:nvSpPr>
          <p:cNvPr id="3" name="Content Placeholder 2"/>
          <p:cNvSpPr>
            <a:spLocks noGrp="1"/>
          </p:cNvSpPr>
          <p:nvPr>
            <p:ph idx="1"/>
          </p:nvPr>
        </p:nvSpPr>
        <p:spPr>
          <a:xfrm>
            <a:off x="457200" y="1063827"/>
            <a:ext cx="7433733" cy="3254173"/>
          </a:xfrm>
        </p:spPr>
        <p:txBody>
          <a:bodyPr>
            <a:normAutofit/>
          </a:bodyPr>
          <a:lstStyle>
            <a:lvl1pPr>
              <a:defRPr sz="1200"/>
            </a:lvl1pPr>
            <a:lvl2pPr>
              <a:defRPr sz="1200"/>
            </a:lvl2pPr>
            <a:lvl3pPr>
              <a:defRPr sz="1200"/>
            </a:lvl3pPr>
            <a:lvl4pPr>
              <a:defRPr sz="1200"/>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210585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1D97-4E49-B8DD-2519-CA46976BCF7D}"/>
              </a:ext>
            </a:extLst>
          </p:cNvPr>
          <p:cNvSpPr>
            <a:spLocks noGrp="1"/>
          </p:cNvSpPr>
          <p:nvPr>
            <p:ph type="title"/>
          </p:nvPr>
        </p:nvSpPr>
        <p:spPr>
          <a:xfrm>
            <a:off x="630238" y="342900"/>
            <a:ext cx="2949575" cy="120015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FC24092-6C6D-26E0-D71D-0C37CEFD5E3E}"/>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360BE6D-E11B-607D-D9AC-32ECA1863AFF}"/>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8DC2AC-7AB1-3B17-8114-88066B0EB46F}"/>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6" name="Footer Placeholder 5">
            <a:extLst>
              <a:ext uri="{FF2B5EF4-FFF2-40B4-BE49-F238E27FC236}">
                <a16:creationId xmlns:a16="http://schemas.microsoft.com/office/drawing/2014/main" id="{269A161E-4F2A-4E00-F8EB-3446133383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1C1186-A179-2D2B-3D36-11967F787D85}"/>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7951162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7B30F-7723-2835-1DF3-636629D5DEF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6291B1A-4161-71FB-7FA8-6579310A02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B7B453-9C0D-B8FC-DEAE-EBF500490434}"/>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5" name="Footer Placeholder 4">
            <a:extLst>
              <a:ext uri="{FF2B5EF4-FFF2-40B4-BE49-F238E27FC236}">
                <a16:creationId xmlns:a16="http://schemas.microsoft.com/office/drawing/2014/main" id="{D0AB7CC9-B260-63D9-9402-E6418DE84E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56E175-993F-86AC-6CB4-0E1303A30009}"/>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14545690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9E3A9C-474F-4ABB-5344-6F3E1C87CA38}"/>
              </a:ext>
            </a:extLst>
          </p:cNvPr>
          <p:cNvSpPr>
            <a:spLocks noGrp="1"/>
          </p:cNvSpPr>
          <p:nvPr>
            <p:ph type="title" orient="vert"/>
          </p:nvPr>
        </p:nvSpPr>
        <p:spPr>
          <a:xfrm>
            <a:off x="6543675" y="274638"/>
            <a:ext cx="1971675" cy="4357687"/>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10A6A3A-EFE8-7E77-DC95-9BCF8E3F6B90}"/>
              </a:ext>
            </a:extLst>
          </p:cNvPr>
          <p:cNvSpPr>
            <a:spLocks noGrp="1"/>
          </p:cNvSpPr>
          <p:nvPr>
            <p:ph type="body" orient="vert" idx="1"/>
          </p:nvPr>
        </p:nvSpPr>
        <p:spPr>
          <a:xfrm>
            <a:off x="628650" y="274638"/>
            <a:ext cx="5762625" cy="4357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F9BF6C-D4FA-F1B7-98BD-E39CA2BA182C}"/>
              </a:ext>
            </a:extLst>
          </p:cNvPr>
          <p:cNvSpPr>
            <a:spLocks noGrp="1"/>
          </p:cNvSpPr>
          <p:nvPr>
            <p:ph type="dt" sz="half" idx="10"/>
          </p:nvPr>
        </p:nvSpPr>
        <p:spPr/>
        <p:txBody>
          <a:bodyPr/>
          <a:lstStyle/>
          <a:p>
            <a:fld id="{59598309-9469-47F9-880A-931912ECBD7A}" type="datetimeFigureOut">
              <a:rPr lang="en-GB" smtClean="0"/>
              <a:t>23/01/2026</a:t>
            </a:fld>
            <a:endParaRPr lang="en-GB"/>
          </a:p>
        </p:txBody>
      </p:sp>
      <p:sp>
        <p:nvSpPr>
          <p:cNvPr id="5" name="Footer Placeholder 4">
            <a:extLst>
              <a:ext uri="{FF2B5EF4-FFF2-40B4-BE49-F238E27FC236}">
                <a16:creationId xmlns:a16="http://schemas.microsoft.com/office/drawing/2014/main" id="{F475F116-7E71-19E0-4554-611F056074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89E7DA-54DC-56D0-9AF6-83F0E346066B}"/>
              </a:ext>
            </a:extLst>
          </p:cNvPr>
          <p:cNvSpPr>
            <a:spLocks noGrp="1"/>
          </p:cNvSpPr>
          <p:nvPr>
            <p:ph type="sldNum" sz="quarter" idx="12"/>
          </p:nvPr>
        </p:nvSpPr>
        <p:spPr/>
        <p:txBody>
          <a:bodyPr/>
          <a:lstStyle/>
          <a:p>
            <a:fld id="{8198A0CF-DA47-4BFB-9DD4-1D9D8F1198EB}" type="slidenum">
              <a:rPr lang="en-GB" smtClean="0"/>
              <a:t>‹#›</a:t>
            </a:fld>
            <a:endParaRPr lang="en-GB"/>
          </a:p>
        </p:txBody>
      </p:sp>
    </p:spTree>
    <p:extLst>
      <p:ext uri="{BB962C8B-B14F-4D97-AF65-F5344CB8AC3E}">
        <p14:creationId xmlns:p14="http://schemas.microsoft.com/office/powerpoint/2010/main" val="1069808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2777140"/>
            <a:ext cx="7790205" cy="1021556"/>
          </a:xfrm>
        </p:spPr>
        <p:txBody>
          <a:bodyPr>
            <a:normAutofit/>
          </a:bodyPr>
          <a:lstStyle>
            <a:lvl1pPr algn="l">
              <a:defRPr sz="1800" b="1" cap="all"/>
            </a:lvl1pPr>
          </a:lstStyle>
          <a:p>
            <a:r>
              <a:rPr lang="en-US"/>
              <a:t>Click to edit Master title style</a:t>
            </a:r>
            <a:endParaRPr lang="en-US" dirty="0"/>
          </a:p>
        </p:txBody>
      </p:sp>
      <p:sp>
        <p:nvSpPr>
          <p:cNvPr id="3" name="Text Placeholder 2"/>
          <p:cNvSpPr>
            <a:spLocks noGrp="1"/>
          </p:cNvSpPr>
          <p:nvPr>
            <p:ph type="body" idx="1"/>
          </p:nvPr>
        </p:nvSpPr>
        <p:spPr>
          <a:xfrm>
            <a:off x="457200" y="1651999"/>
            <a:ext cx="7790205" cy="1125140"/>
          </a:xfrm>
        </p:spPr>
        <p:txBody>
          <a:bodyPr anchor="b">
            <a:normAutofit/>
          </a:bodyPr>
          <a:lstStyle>
            <a:lvl1pPr marL="0" indent="0">
              <a:buNone/>
              <a:defRPr sz="14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225526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EC8FE-B4C5-EBB5-3147-F9191894253A}"/>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160221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439738"/>
            <a:ext cx="7662333" cy="41592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058179"/>
            <a:ext cx="3708400" cy="3365789"/>
          </a:xfrm>
        </p:spPr>
        <p:txBody>
          <a:bodyPr>
            <a:normAutofit/>
          </a:bodyPr>
          <a:lstStyle>
            <a:lvl1pPr>
              <a:defRPr sz="1200">
                <a:solidFill>
                  <a:schemeClr val="bg2">
                    <a:lumMod val="75000"/>
                  </a:schemeClr>
                </a:solidFill>
              </a:defRPr>
            </a:lvl1pPr>
            <a:lvl2pPr>
              <a:defRPr sz="1200">
                <a:solidFill>
                  <a:schemeClr val="bg2">
                    <a:lumMod val="75000"/>
                  </a:schemeClr>
                </a:solidFill>
              </a:defRPr>
            </a:lvl2pPr>
            <a:lvl3pPr>
              <a:defRPr sz="1200">
                <a:solidFill>
                  <a:schemeClr val="bg2">
                    <a:lumMod val="75000"/>
                  </a:schemeClr>
                </a:solidFill>
              </a:defRPr>
            </a:lvl3pPr>
            <a:lvl4pPr>
              <a:defRPr sz="1200">
                <a:solidFill>
                  <a:schemeClr val="bg2">
                    <a:lumMod val="75000"/>
                  </a:schemeClr>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2"/>
          <p:cNvSpPr>
            <a:spLocks noGrp="1"/>
          </p:cNvSpPr>
          <p:nvPr>
            <p:ph sz="half" idx="13"/>
          </p:nvPr>
        </p:nvSpPr>
        <p:spPr>
          <a:xfrm>
            <a:off x="4411133" y="1058179"/>
            <a:ext cx="3708400" cy="3365789"/>
          </a:xfrm>
        </p:spPr>
        <p:txBody>
          <a:bodyPr>
            <a:normAutofit/>
          </a:bodyPr>
          <a:lstStyle>
            <a:lvl1pPr>
              <a:defRPr sz="1200">
                <a:solidFill>
                  <a:schemeClr val="bg2">
                    <a:lumMod val="75000"/>
                  </a:schemeClr>
                </a:solidFill>
              </a:defRPr>
            </a:lvl1pPr>
            <a:lvl2pPr>
              <a:defRPr sz="1200">
                <a:solidFill>
                  <a:schemeClr val="bg2">
                    <a:lumMod val="75000"/>
                  </a:schemeClr>
                </a:solidFill>
              </a:defRPr>
            </a:lvl2pPr>
            <a:lvl3pPr>
              <a:defRPr sz="1200">
                <a:solidFill>
                  <a:schemeClr val="bg2">
                    <a:lumMod val="75000"/>
                  </a:schemeClr>
                </a:solidFill>
              </a:defRPr>
            </a:lvl3pPr>
            <a:lvl4pPr>
              <a:defRPr sz="1200">
                <a:solidFill>
                  <a:schemeClr val="bg2">
                    <a:lumMod val="75000"/>
                  </a:schemeClr>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998706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439738"/>
            <a:ext cx="7666783" cy="415925"/>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003879"/>
            <a:ext cx="3680708" cy="268671"/>
          </a:xfrm>
        </p:spPr>
        <p:txBody>
          <a:bodyPr anchor="b">
            <a:noAutofit/>
          </a:bodyPr>
          <a:lstStyle>
            <a:lvl1pPr marL="0" indent="0">
              <a:buNone/>
              <a:defRPr sz="1600" b="1" i="0">
                <a:solidFill>
                  <a:schemeClr val="bg2"/>
                </a:solidFill>
                <a:latin typeface="Arial Narrow"/>
                <a:cs typeface="Arial Narrow"/>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418897"/>
            <a:ext cx="3680702" cy="2992237"/>
          </a:xfrm>
        </p:spPr>
        <p:txBody>
          <a:bodyPr>
            <a:normAutofit/>
          </a:bodyPr>
          <a:lstStyle>
            <a:lvl1pPr>
              <a:defRPr sz="1200"/>
            </a:lvl1pPr>
            <a:lvl2pPr>
              <a:defRPr sz="1200"/>
            </a:lvl2pPr>
            <a:lvl3pPr>
              <a:defRPr sz="1200"/>
            </a:lvl3pPr>
            <a:lvl4pPr>
              <a:defRPr sz="12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ext Placeholder 4"/>
          <p:cNvSpPr>
            <a:spLocks noGrp="1"/>
          </p:cNvSpPr>
          <p:nvPr>
            <p:ph type="body" sz="quarter" idx="3"/>
          </p:nvPr>
        </p:nvSpPr>
        <p:spPr>
          <a:xfrm>
            <a:off x="4420879" y="1003879"/>
            <a:ext cx="3682154" cy="268671"/>
          </a:xfrm>
        </p:spPr>
        <p:txBody>
          <a:bodyPr anchor="b">
            <a:noAutofit/>
          </a:bodyPr>
          <a:lstStyle>
            <a:lvl1pPr marL="0" indent="0">
              <a:buNone/>
              <a:defRPr sz="1600" b="1" i="0">
                <a:solidFill>
                  <a:schemeClr val="bg2"/>
                </a:solidFill>
                <a:latin typeface="Arial Narrow"/>
                <a:cs typeface="Arial Narrow"/>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20879" y="1418896"/>
            <a:ext cx="3682148" cy="2992237"/>
          </a:xfrm>
        </p:spPr>
        <p:txBody>
          <a:bodyPr>
            <a:normAutofit/>
          </a:bodyPr>
          <a:lstStyle>
            <a:lvl1pPr>
              <a:defRPr sz="1200">
                <a:solidFill>
                  <a:schemeClr val="bg2">
                    <a:lumMod val="75000"/>
                  </a:schemeClr>
                </a:solidFill>
              </a:defRPr>
            </a:lvl1pPr>
            <a:lvl2pPr>
              <a:defRPr sz="1200">
                <a:solidFill>
                  <a:schemeClr val="bg2">
                    <a:lumMod val="75000"/>
                  </a:schemeClr>
                </a:solidFill>
              </a:defRPr>
            </a:lvl2pPr>
            <a:lvl3pPr>
              <a:defRPr sz="1200">
                <a:solidFill>
                  <a:schemeClr val="bg2">
                    <a:lumMod val="75000"/>
                  </a:schemeClr>
                </a:solidFill>
              </a:defRPr>
            </a:lvl3pPr>
            <a:lvl4pPr>
              <a:defRPr sz="1200">
                <a:solidFill>
                  <a:schemeClr val="bg2">
                    <a:lumMod val="75000"/>
                  </a:schemeClr>
                </a:solidFill>
              </a:defRPr>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976520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439738"/>
            <a:ext cx="7450667" cy="415925"/>
          </a:xfrm>
        </p:spPr>
        <p:txBody>
          <a:bodyPr/>
          <a:lstStyle/>
          <a:p>
            <a:r>
              <a:rPr lang="en-US"/>
              <a:t>Click to edit Master title style</a:t>
            </a:r>
            <a:endParaRPr lang="en-US" dirty="0"/>
          </a:p>
        </p:txBody>
      </p:sp>
    </p:spTree>
    <p:extLst>
      <p:ext uri="{BB962C8B-B14F-4D97-AF65-F5344CB8AC3E}">
        <p14:creationId xmlns:p14="http://schemas.microsoft.com/office/powerpoint/2010/main" val="3293915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944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397639"/>
            <a:ext cx="2700862" cy="542158"/>
          </a:xfrm>
        </p:spPr>
        <p:txBody>
          <a:bodyPr anchor="b"/>
          <a:lstStyle>
            <a:lvl1pPr algn="l">
              <a:defRPr sz="1600" b="1"/>
            </a:lvl1pPr>
          </a:lstStyle>
          <a:p>
            <a:r>
              <a:rPr lang="en-US"/>
              <a:t>Click to edit Master title style</a:t>
            </a:r>
            <a:endParaRPr lang="en-US" dirty="0"/>
          </a:p>
        </p:txBody>
      </p:sp>
      <p:sp>
        <p:nvSpPr>
          <p:cNvPr id="3" name="Content Placeholder 2"/>
          <p:cNvSpPr>
            <a:spLocks noGrp="1"/>
          </p:cNvSpPr>
          <p:nvPr>
            <p:ph idx="1"/>
          </p:nvPr>
        </p:nvSpPr>
        <p:spPr>
          <a:xfrm>
            <a:off x="3301999" y="1175845"/>
            <a:ext cx="4529667" cy="3294555"/>
          </a:xfrm>
        </p:spPr>
        <p:txBody>
          <a:bodyPr>
            <a:normAutofit/>
          </a:bodyPr>
          <a:lstStyle>
            <a:lvl1pPr>
              <a:defRPr sz="1200"/>
            </a:lvl1pPr>
            <a:lvl2pPr>
              <a:defRPr sz="1200"/>
            </a:lvl2pPr>
            <a:lvl3pPr>
              <a:defRPr sz="1200"/>
            </a:lvl3pPr>
            <a:lvl4pPr>
              <a:defRPr sz="12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Text Placeholder 3"/>
          <p:cNvSpPr>
            <a:spLocks noGrp="1"/>
          </p:cNvSpPr>
          <p:nvPr>
            <p:ph type="body" sz="half" idx="2"/>
          </p:nvPr>
        </p:nvSpPr>
        <p:spPr>
          <a:xfrm>
            <a:off x="457203" y="1175845"/>
            <a:ext cx="2700863" cy="3294556"/>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691581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439738"/>
            <a:ext cx="6664325" cy="415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title style</a:t>
            </a:r>
            <a:endParaRPr lang="en-US" dirty="0"/>
          </a:p>
        </p:txBody>
      </p:sp>
      <p:sp>
        <p:nvSpPr>
          <p:cNvPr id="1027" name="Text Placeholder 2"/>
          <p:cNvSpPr>
            <a:spLocks noGrp="1"/>
          </p:cNvSpPr>
          <p:nvPr>
            <p:ph type="body" idx="1"/>
          </p:nvPr>
        </p:nvSpPr>
        <p:spPr bwMode="auto">
          <a:xfrm>
            <a:off x="457200" y="1084263"/>
            <a:ext cx="7561263"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 </a:t>
            </a:r>
          </a:p>
          <a:p>
            <a:pPr lvl="2"/>
            <a:r>
              <a:rPr lang="en-GB" altLang="en-US"/>
              <a:t>Third level</a:t>
            </a:r>
          </a:p>
          <a:p>
            <a:pPr lvl="3"/>
            <a:r>
              <a:rPr lang="en-GB" altLang="en-US"/>
              <a:t>Fourth level</a:t>
            </a:r>
          </a:p>
        </p:txBody>
      </p:sp>
      <p:sp>
        <p:nvSpPr>
          <p:cNvPr id="13" name="Slide Number Placeholder 5"/>
          <p:cNvSpPr txBox="1">
            <a:spLocks/>
          </p:cNvSpPr>
          <p:nvPr/>
        </p:nvSpPr>
        <p:spPr>
          <a:xfrm>
            <a:off x="8737600" y="488950"/>
            <a:ext cx="406400" cy="230188"/>
          </a:xfrm>
          <a:prstGeom prst="rect">
            <a:avLst/>
          </a:prstGeom>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5657552-FAD3-4CCF-BA52-5794F0B9A1D8}" type="slidenum">
              <a:rPr lang="en-US" altLang="en-US" sz="900">
                <a:solidFill>
                  <a:schemeClr val="bg1"/>
                </a:solidFill>
              </a:rPr>
              <a:pPr eaLnBrk="1" hangingPunct="1"/>
              <a:t>‹#›</a:t>
            </a:fld>
            <a:endParaRPr lang="en-US" altLang="en-US" sz="900">
              <a:solidFill>
                <a:schemeClr val="bg1"/>
              </a:solidFill>
            </a:endParaRPr>
          </a:p>
        </p:txBody>
      </p:sp>
      <p:sp>
        <p:nvSpPr>
          <p:cNvPr id="6" name="Footer Placeholder 4"/>
          <p:cNvSpPr txBox="1">
            <a:spLocks/>
          </p:cNvSpPr>
          <p:nvPr userDrawn="1"/>
        </p:nvSpPr>
        <p:spPr>
          <a:xfrm>
            <a:off x="457200" y="4748213"/>
            <a:ext cx="7078663" cy="180975"/>
          </a:xfrm>
          <a:prstGeom prst="rect">
            <a:avLst/>
          </a:prstGeom>
        </p:spPr>
        <p:txBody>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a:defRPr/>
            </a:pPr>
            <a:endParaRPr lang="en-US" sz="700" cap="all" dirty="0">
              <a:solidFill>
                <a:schemeClr val="bg2"/>
              </a:solidFill>
            </a:endParaRPr>
          </a:p>
        </p:txBody>
      </p:sp>
      <p:sp>
        <p:nvSpPr>
          <p:cNvPr id="7" name="Slide Number Placeholder 5"/>
          <p:cNvSpPr txBox="1">
            <a:spLocks/>
          </p:cNvSpPr>
          <p:nvPr userDrawn="1"/>
        </p:nvSpPr>
        <p:spPr>
          <a:xfrm>
            <a:off x="8737600" y="488950"/>
            <a:ext cx="406400" cy="230188"/>
          </a:xfrm>
          <a:prstGeom prst="rect">
            <a:avLst/>
          </a:prstGeom>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6B11F7A-7A1B-4E24-A825-2429BD69A93B}" type="slidenum">
              <a:rPr lang="en-US" altLang="en-US" sz="900">
                <a:solidFill>
                  <a:schemeClr val="bg1"/>
                </a:solidFill>
              </a:rPr>
              <a:pPr eaLnBrk="1" hangingPunct="1"/>
              <a:t>‹#›</a:t>
            </a:fld>
            <a:endParaRPr lang="en-US" altLang="en-US" sz="900">
              <a:solidFill>
                <a:schemeClr val="bg1"/>
              </a:solidFill>
            </a:endParaRPr>
          </a:p>
        </p:txBody>
      </p:sp>
    </p:spTree>
  </p:cSld>
  <p:clrMap bg1="lt1" tx1="dk1" bg2="lt2" tx2="dk2" accent1="accent1" accent2="accent2" accent3="accent3" accent4="accent4" accent5="accent5" accent6="accent6" hlink="hlink" folHlink="folHlink"/>
  <p:sldLayoutIdLst>
    <p:sldLayoutId id="2147484346" r:id="rId1"/>
    <p:sldLayoutId id="2147484338" r:id="rId2"/>
    <p:sldLayoutId id="2147484339" r:id="rId3"/>
    <p:sldLayoutId id="2147484348" r:id="rId4"/>
    <p:sldLayoutId id="2147484340" r:id="rId5"/>
    <p:sldLayoutId id="2147484341" r:id="rId6"/>
    <p:sldLayoutId id="2147484342" r:id="rId7"/>
    <p:sldLayoutId id="2147484343" r:id="rId8"/>
    <p:sldLayoutId id="2147484344" r:id="rId9"/>
    <p:sldLayoutId id="2147484345" r:id="rId10"/>
    <p:sldLayoutId id="2147484347" r:id="rId11"/>
  </p:sldLayoutIdLst>
  <p:hf sldNum="0" hdr="0" dt="0"/>
  <p:txStyles>
    <p:titleStyle>
      <a:lvl1pPr algn="l" defTabSz="457200" rtl="0" eaLnBrk="1" fontAlgn="base" hangingPunct="1">
        <a:spcBef>
          <a:spcPct val="0"/>
        </a:spcBef>
        <a:spcAft>
          <a:spcPct val="0"/>
        </a:spcAft>
        <a:defRPr sz="1600" b="1" kern="1200" cap="all">
          <a:solidFill>
            <a:schemeClr val="tx2"/>
          </a:solidFill>
          <a:latin typeface="Arial Narrow"/>
          <a:ea typeface="MS PGothic" panose="020B0600070205080204" pitchFamily="34" charset="-128"/>
          <a:cs typeface="Arial Narrow"/>
        </a:defRPr>
      </a:lvl1pPr>
      <a:lvl2pPr algn="l" defTabSz="457200" rtl="0" eaLnBrk="1" fontAlgn="base" hangingPunct="1">
        <a:spcBef>
          <a:spcPct val="0"/>
        </a:spcBef>
        <a:spcAft>
          <a:spcPct val="0"/>
        </a:spcAft>
        <a:defRPr sz="1600" b="1">
          <a:solidFill>
            <a:schemeClr val="tx2"/>
          </a:solidFill>
          <a:latin typeface="Arial Narrow" charset="0"/>
          <a:ea typeface="MS PGothic" panose="020B0600070205080204" pitchFamily="34" charset="-128"/>
        </a:defRPr>
      </a:lvl2pPr>
      <a:lvl3pPr algn="l" defTabSz="457200" rtl="0" eaLnBrk="1" fontAlgn="base" hangingPunct="1">
        <a:spcBef>
          <a:spcPct val="0"/>
        </a:spcBef>
        <a:spcAft>
          <a:spcPct val="0"/>
        </a:spcAft>
        <a:defRPr sz="1600" b="1">
          <a:solidFill>
            <a:schemeClr val="tx2"/>
          </a:solidFill>
          <a:latin typeface="Arial Narrow" charset="0"/>
          <a:ea typeface="MS PGothic" panose="020B0600070205080204" pitchFamily="34" charset="-128"/>
        </a:defRPr>
      </a:lvl3pPr>
      <a:lvl4pPr algn="l" defTabSz="457200" rtl="0" eaLnBrk="1" fontAlgn="base" hangingPunct="1">
        <a:spcBef>
          <a:spcPct val="0"/>
        </a:spcBef>
        <a:spcAft>
          <a:spcPct val="0"/>
        </a:spcAft>
        <a:defRPr sz="1600" b="1">
          <a:solidFill>
            <a:schemeClr val="tx2"/>
          </a:solidFill>
          <a:latin typeface="Arial Narrow" charset="0"/>
          <a:ea typeface="MS PGothic" panose="020B0600070205080204" pitchFamily="34" charset="-128"/>
        </a:defRPr>
      </a:lvl4pPr>
      <a:lvl5pPr algn="l" defTabSz="457200" rtl="0" eaLnBrk="1" fontAlgn="base" hangingPunct="1">
        <a:spcBef>
          <a:spcPct val="0"/>
        </a:spcBef>
        <a:spcAft>
          <a:spcPct val="0"/>
        </a:spcAft>
        <a:defRPr sz="1600" b="1">
          <a:solidFill>
            <a:schemeClr val="tx2"/>
          </a:solidFill>
          <a:latin typeface="Arial Narrow" charset="0"/>
          <a:ea typeface="MS PGothic" panose="020B0600070205080204" pitchFamily="34" charset="-128"/>
        </a:defRPr>
      </a:lvl5pPr>
      <a:lvl6pPr marL="457200" algn="l" defTabSz="457200" rtl="0" eaLnBrk="1" fontAlgn="base" hangingPunct="1">
        <a:spcBef>
          <a:spcPct val="0"/>
        </a:spcBef>
        <a:spcAft>
          <a:spcPct val="0"/>
        </a:spcAft>
        <a:defRPr sz="1600" b="1">
          <a:solidFill>
            <a:schemeClr val="tx2"/>
          </a:solidFill>
          <a:latin typeface="Arial Narrow" charset="0"/>
          <a:ea typeface="ＭＳ Ｐゴシック" charset="0"/>
        </a:defRPr>
      </a:lvl6pPr>
      <a:lvl7pPr marL="914400" algn="l" defTabSz="457200" rtl="0" eaLnBrk="1" fontAlgn="base" hangingPunct="1">
        <a:spcBef>
          <a:spcPct val="0"/>
        </a:spcBef>
        <a:spcAft>
          <a:spcPct val="0"/>
        </a:spcAft>
        <a:defRPr sz="1600" b="1">
          <a:solidFill>
            <a:schemeClr val="tx2"/>
          </a:solidFill>
          <a:latin typeface="Arial Narrow" charset="0"/>
          <a:ea typeface="ＭＳ Ｐゴシック" charset="0"/>
        </a:defRPr>
      </a:lvl7pPr>
      <a:lvl8pPr marL="1371600" algn="l" defTabSz="457200" rtl="0" eaLnBrk="1" fontAlgn="base" hangingPunct="1">
        <a:spcBef>
          <a:spcPct val="0"/>
        </a:spcBef>
        <a:spcAft>
          <a:spcPct val="0"/>
        </a:spcAft>
        <a:defRPr sz="1600" b="1">
          <a:solidFill>
            <a:schemeClr val="tx2"/>
          </a:solidFill>
          <a:latin typeface="Arial Narrow" charset="0"/>
          <a:ea typeface="ＭＳ Ｐゴシック" charset="0"/>
        </a:defRPr>
      </a:lvl8pPr>
      <a:lvl9pPr marL="1828800" algn="l" defTabSz="457200" rtl="0" eaLnBrk="1" fontAlgn="base" hangingPunct="1">
        <a:spcBef>
          <a:spcPct val="0"/>
        </a:spcBef>
        <a:spcAft>
          <a:spcPct val="0"/>
        </a:spcAft>
        <a:defRPr sz="1600" b="1">
          <a:solidFill>
            <a:schemeClr val="tx2"/>
          </a:solidFill>
          <a:latin typeface="Arial Narrow" charset="0"/>
          <a:ea typeface="ＭＳ Ｐゴシック" charset="0"/>
        </a:defRPr>
      </a:lvl9pPr>
    </p:titleStyle>
    <p:bodyStyle>
      <a:lvl1pPr marL="342900" indent="-342900" algn="l" defTabSz="457200" rtl="0" eaLnBrk="1" fontAlgn="base" hangingPunct="1">
        <a:lnSpc>
          <a:spcPct val="105000"/>
        </a:lnSpc>
        <a:spcBef>
          <a:spcPts val="1200"/>
        </a:spcBef>
        <a:spcAft>
          <a:spcPct val="0"/>
        </a:spcAft>
        <a:buClr>
          <a:srgbClr val="6D89AE"/>
        </a:buClr>
        <a:defRPr sz="1200" kern="1200">
          <a:solidFill>
            <a:srgbClr val="5B656B"/>
          </a:solidFill>
          <a:latin typeface="+mn-lt"/>
          <a:ea typeface="MS PGothic" panose="020B0600070205080204" pitchFamily="34" charset="-128"/>
          <a:cs typeface="ＭＳ Ｐゴシック" charset="0"/>
        </a:defRPr>
      </a:lvl1pPr>
      <a:lvl2pPr marL="230188" indent="-230188" algn="l" defTabSz="457200" rtl="0" eaLnBrk="1" fontAlgn="base" hangingPunct="1">
        <a:lnSpc>
          <a:spcPct val="105000"/>
        </a:lnSpc>
        <a:spcBef>
          <a:spcPts val="1200"/>
        </a:spcBef>
        <a:spcAft>
          <a:spcPct val="0"/>
        </a:spcAft>
        <a:buClr>
          <a:srgbClr val="6D89AE"/>
        </a:buClr>
        <a:buFont typeface="Wingdings" panose="05000000000000000000" pitchFamily="2" charset="2"/>
        <a:buChar char="§"/>
        <a:defRPr sz="1200" kern="1200">
          <a:solidFill>
            <a:srgbClr val="5B656B"/>
          </a:solidFill>
          <a:latin typeface="+mn-lt"/>
          <a:ea typeface="MS PGothic" panose="020B0600070205080204" pitchFamily="34" charset="-128"/>
          <a:cs typeface="+mn-cs"/>
        </a:defRPr>
      </a:lvl2pPr>
      <a:lvl3pPr marL="719138" indent="-228600" algn="l" defTabSz="457200" rtl="0" eaLnBrk="1" fontAlgn="base" hangingPunct="1">
        <a:spcBef>
          <a:spcPts val="500"/>
        </a:spcBef>
        <a:spcAft>
          <a:spcPct val="0"/>
        </a:spcAft>
        <a:buClr>
          <a:srgbClr val="6D89AE"/>
        </a:buClr>
        <a:buFont typeface="Arial" panose="020B0604020202020204" pitchFamily="34" charset="0"/>
        <a:buChar char="•"/>
        <a:defRPr sz="1200" kern="1200">
          <a:solidFill>
            <a:srgbClr val="5B656B"/>
          </a:solidFill>
          <a:latin typeface="+mn-lt"/>
          <a:ea typeface="MS PGothic" panose="020B0600070205080204" pitchFamily="34" charset="-128"/>
          <a:cs typeface="+mn-cs"/>
        </a:defRPr>
      </a:lvl3pPr>
      <a:lvl4pPr marL="1079500" indent="-228600" algn="l" defTabSz="457200" rtl="0" eaLnBrk="1" fontAlgn="base" hangingPunct="1">
        <a:spcBef>
          <a:spcPts val="500"/>
        </a:spcBef>
        <a:spcAft>
          <a:spcPct val="0"/>
        </a:spcAft>
        <a:buClr>
          <a:srgbClr val="6D89AE"/>
        </a:buClr>
        <a:buSzPct val="55000"/>
        <a:buFont typeface="Wingdings 3" panose="05040102010807070707" pitchFamily="18" charset="2"/>
        <a:buChar char=""/>
        <a:defRPr sz="1200" kern="1200">
          <a:solidFill>
            <a:srgbClr val="5B656B"/>
          </a:solidFill>
          <a:latin typeface="+mn-lt"/>
          <a:ea typeface="MS PGothic" panose="020B0600070205080204" pitchFamily="34" charset="-128"/>
          <a:cs typeface="+mn-cs"/>
        </a:defRPr>
      </a:lvl4pPr>
      <a:lvl5pPr marL="2057400" indent="-228600" algn="l" defTabSz="457200" rtl="0" eaLnBrk="1" fontAlgn="base" hangingPunct="1">
        <a:spcBef>
          <a:spcPct val="20000"/>
        </a:spcBef>
        <a:spcAft>
          <a:spcPct val="0"/>
        </a:spcAft>
        <a:buSzPct val="60000"/>
        <a:buFont typeface="Wingdings" panose="05000000000000000000" pitchFamily="2" charset="2"/>
        <a:buChar char=""/>
        <a:defRPr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5A1E2C-D79C-E1C2-51D1-909E2997739D}"/>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003EB6-1CF0-4025-FDC9-DE7FC501BF38}"/>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585377-31DC-C37E-5D00-50AD2CCAB136}"/>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82000"/>
                  </a:schemeClr>
                </a:solidFill>
              </a:defRPr>
            </a:lvl1pPr>
          </a:lstStyle>
          <a:p>
            <a:fld id="{59598309-9469-47F9-880A-931912ECBD7A}" type="datetimeFigureOut">
              <a:rPr lang="en-GB" smtClean="0"/>
              <a:t>23/01/2026</a:t>
            </a:fld>
            <a:endParaRPr lang="en-GB"/>
          </a:p>
        </p:txBody>
      </p:sp>
      <p:sp>
        <p:nvSpPr>
          <p:cNvPr id="5" name="Footer Placeholder 4">
            <a:extLst>
              <a:ext uri="{FF2B5EF4-FFF2-40B4-BE49-F238E27FC236}">
                <a16:creationId xmlns:a16="http://schemas.microsoft.com/office/drawing/2014/main" id="{D04F394B-E010-7F4C-5BB9-D6EF2BF7D3B8}"/>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BF6E9BD-128B-0694-6BF7-E98811440626}"/>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82000"/>
                  </a:schemeClr>
                </a:solidFill>
              </a:defRPr>
            </a:lvl1pPr>
          </a:lstStyle>
          <a:p>
            <a:fld id="{8198A0CF-DA47-4BFB-9DD4-1D9D8F1198EB}" type="slidenum">
              <a:rPr lang="en-GB" smtClean="0"/>
              <a:t>‹#›</a:t>
            </a:fld>
            <a:endParaRPr lang="en-GB"/>
          </a:p>
        </p:txBody>
      </p:sp>
    </p:spTree>
    <p:extLst>
      <p:ext uri="{BB962C8B-B14F-4D97-AF65-F5344CB8AC3E}">
        <p14:creationId xmlns:p14="http://schemas.microsoft.com/office/powerpoint/2010/main" val="3272975311"/>
      </p:ext>
    </p:extLst>
  </p:cSld>
  <p:clrMap bg1="lt1" tx1="dk1" bg2="lt2" tx2="dk2" accent1="accent1" accent2="accent2" accent3="accent3" accent4="accent4" accent5="accent5" accent6="accent6" hlink="hlink" folHlink="folHlink"/>
  <p:sldLayoutIdLst>
    <p:sldLayoutId id="2147484350" r:id="rId1"/>
    <p:sldLayoutId id="2147484351" r:id="rId2"/>
    <p:sldLayoutId id="2147484352" r:id="rId3"/>
    <p:sldLayoutId id="2147484353" r:id="rId4"/>
    <p:sldLayoutId id="2147484354" r:id="rId5"/>
    <p:sldLayoutId id="2147484355" r:id="rId6"/>
    <p:sldLayoutId id="2147484356" r:id="rId7"/>
    <p:sldLayoutId id="2147484357" r:id="rId8"/>
    <p:sldLayoutId id="2147484358" r:id="rId9"/>
    <p:sldLayoutId id="2147484359" r:id="rId10"/>
    <p:sldLayoutId id="214748436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47688" y="1649413"/>
            <a:ext cx="6511925" cy="93345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normAutofit/>
          </a:bodyPr>
          <a:lstStyle/>
          <a:p>
            <a:pPr algn="ctr" eaLnBrk="1" hangingPunct="1">
              <a:defRPr/>
            </a:pPr>
            <a:r>
              <a:rPr lang="en-US" dirty="0">
                <a:latin typeface="Europea" pitchFamily="2" charset="0"/>
                <a:ea typeface="Europea" pitchFamily="2" charset="0"/>
              </a:rPr>
              <a:t>What Governance model and oversight regime for the </a:t>
            </a:r>
            <a:r>
              <a:rPr lang="en-US" dirty="0" err="1">
                <a:latin typeface="Europea" pitchFamily="2" charset="0"/>
                <a:ea typeface="Europea" pitchFamily="2" charset="0"/>
              </a:rPr>
              <a:t>eu</a:t>
            </a:r>
            <a:r>
              <a:rPr lang="en-US" dirty="0">
                <a:latin typeface="Europea" pitchFamily="2" charset="0"/>
                <a:ea typeface="Europea" pitchFamily="2" charset="0"/>
              </a:rPr>
              <a:t> budget after the RRF?</a:t>
            </a:r>
          </a:p>
        </p:txBody>
      </p:sp>
      <p:sp>
        <p:nvSpPr>
          <p:cNvPr id="5123" name="Subtitle 2"/>
          <p:cNvSpPr>
            <a:spLocks noGrp="1"/>
          </p:cNvSpPr>
          <p:nvPr>
            <p:ph type="subTitle" idx="1"/>
          </p:nvPr>
        </p:nvSpPr>
        <p:spPr>
          <a:xfrm>
            <a:off x="547688" y="2581275"/>
            <a:ext cx="6511925" cy="698500"/>
          </a:xfrm>
        </p:spPr>
        <p:txBody>
          <a:bodyPr/>
          <a:lstStyle/>
          <a:p>
            <a:pPr algn="ctr" eaLnBrk="1" hangingPunct="1">
              <a:spcBef>
                <a:spcPct val="0"/>
              </a:spcBef>
            </a:pPr>
            <a:r>
              <a:rPr lang="en-US" altLang="en-US" dirty="0">
                <a:latin typeface="Europea" pitchFamily="2" charset="0"/>
                <a:ea typeface="Europea" pitchFamily="2" charset="0"/>
              </a:rPr>
              <a:t>Performance Assessment and Accountability in </a:t>
            </a:r>
          </a:p>
          <a:p>
            <a:pPr algn="ctr" eaLnBrk="1" hangingPunct="1">
              <a:spcBef>
                <a:spcPct val="0"/>
              </a:spcBef>
            </a:pPr>
            <a:r>
              <a:rPr lang="en-US" altLang="en-US" dirty="0">
                <a:latin typeface="Europea" pitchFamily="2" charset="0"/>
                <a:ea typeface="Europea" pitchFamily="2" charset="0"/>
              </a:rPr>
              <a:t>the Commission’s Proposed NRRP Regulation</a:t>
            </a:r>
          </a:p>
        </p:txBody>
      </p:sp>
      <p:sp>
        <p:nvSpPr>
          <p:cNvPr id="5124" name="Text Placeholder 3"/>
          <p:cNvSpPr>
            <a:spLocks noGrp="1"/>
          </p:cNvSpPr>
          <p:nvPr>
            <p:ph type="body" sz="quarter" idx="10"/>
          </p:nvPr>
        </p:nvSpPr>
        <p:spPr>
          <a:xfrm>
            <a:off x="547688" y="4495800"/>
            <a:ext cx="6511925" cy="304800"/>
          </a:xfrm>
        </p:spPr>
        <p:txBody>
          <a:bodyPr/>
          <a:lstStyle/>
          <a:p>
            <a:pPr marL="0" indent="0" eaLnBrk="1" hangingPunct="1">
              <a:spcBef>
                <a:spcPct val="0"/>
              </a:spcBef>
            </a:pPr>
            <a:r>
              <a:rPr lang="en-US" altLang="en-US" dirty="0">
                <a:latin typeface="Europea" pitchFamily="2" charset="0"/>
                <a:ea typeface="Europea" pitchFamily="2" charset="0"/>
              </a:rPr>
              <a:t>Jonathan Zeitlin/University of Amsterdam/European University Institute/Sant’Anna School of Advanced Studies</a:t>
            </a:r>
          </a:p>
        </p:txBody>
      </p:sp>
      <p:pic>
        <p:nvPicPr>
          <p:cNvPr id="5125" name="Picture 6" descr="EP logo CMYK_EN.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70750" y="3670300"/>
            <a:ext cx="163036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B49B2-B056-3F42-B283-E1306798809E}"/>
              </a:ext>
            </a:extLst>
          </p:cNvPr>
          <p:cNvSpPr>
            <a:spLocks noGrp="1"/>
          </p:cNvSpPr>
          <p:nvPr>
            <p:ph type="title"/>
          </p:nvPr>
        </p:nvSpPr>
        <p:spPr/>
        <p:txBody>
          <a:bodyPr/>
          <a:lstStyle/>
          <a:p>
            <a:r>
              <a:rPr lang="en-NL" dirty="0"/>
              <a:t>Transparency and accountability: Strengths and gaps</a:t>
            </a:r>
          </a:p>
        </p:txBody>
      </p:sp>
      <p:sp>
        <p:nvSpPr>
          <p:cNvPr id="3" name="Content Placeholder 2">
            <a:extLst>
              <a:ext uri="{FF2B5EF4-FFF2-40B4-BE49-F238E27FC236}">
                <a16:creationId xmlns:a16="http://schemas.microsoft.com/office/drawing/2014/main" id="{F860754E-1F9D-5111-F232-1F828E600FD0}"/>
              </a:ext>
            </a:extLst>
          </p:cNvPr>
          <p:cNvSpPr>
            <a:spLocks noGrp="1"/>
          </p:cNvSpPr>
          <p:nvPr>
            <p:ph idx="1"/>
          </p:nvPr>
        </p:nvSpPr>
        <p:spPr/>
        <p:txBody>
          <a:bodyPr>
            <a:normAutofit/>
          </a:bodyPr>
          <a:lstStyle/>
          <a:p>
            <a:pPr>
              <a:buFont typeface="Arial" panose="020B0604020202020204" pitchFamily="34" charset="0"/>
              <a:buChar char="•"/>
            </a:pPr>
            <a:r>
              <a:rPr lang="en-NL" sz="1800" b="1" dirty="0"/>
              <a:t>Enabling factors for EP accountability</a:t>
            </a:r>
            <a:r>
              <a:rPr lang="en-NL" sz="1800" dirty="0"/>
              <a:t> </a:t>
            </a:r>
          </a:p>
          <a:p>
            <a:pPr lvl="2"/>
            <a:r>
              <a:rPr lang="en-NL" sz="1600" dirty="0"/>
              <a:t>EC oversight of national audit authorities</a:t>
            </a:r>
          </a:p>
          <a:p>
            <a:pPr lvl="2"/>
            <a:r>
              <a:rPr lang="en-NL" sz="1600" dirty="0"/>
              <a:t>ECA investigations</a:t>
            </a:r>
          </a:p>
          <a:p>
            <a:pPr lvl="2"/>
            <a:r>
              <a:rPr lang="en-NL" sz="1600" dirty="0"/>
              <a:t>Extensive mandatory national and EU-level information on Plans and their implementation</a:t>
            </a:r>
          </a:p>
          <a:p>
            <a:pPr lvl="2"/>
            <a:r>
              <a:rPr lang="en-NL" sz="1600" dirty="0"/>
              <a:t>Oversight work of the Monitoring Committees with independent stakeholder expertise</a:t>
            </a:r>
          </a:p>
          <a:p>
            <a:pPr>
              <a:buFont typeface="Arial" panose="020B0604020202020204" pitchFamily="34" charset="0"/>
              <a:buChar char="•"/>
            </a:pPr>
            <a:r>
              <a:rPr lang="en-NL" sz="1800" b="1" dirty="0"/>
              <a:t>Transparency could be further enhanced by publication of:</a:t>
            </a:r>
            <a:r>
              <a:rPr lang="en-NL" sz="1600" dirty="0"/>
              <a:t> </a:t>
            </a:r>
          </a:p>
          <a:p>
            <a:pPr lvl="2"/>
            <a:r>
              <a:rPr lang="en-NL" sz="1600" dirty="0"/>
              <a:t>Summaries of Monitoring Committees’ discussions &amp; decisions</a:t>
            </a:r>
          </a:p>
          <a:p>
            <a:pPr lvl="2"/>
            <a:r>
              <a:rPr lang="en-NL" sz="1600" dirty="0"/>
              <a:t>Reports of annual Commission-Member State review meetings</a:t>
            </a:r>
          </a:p>
        </p:txBody>
      </p:sp>
    </p:spTree>
    <p:extLst>
      <p:ext uri="{BB962C8B-B14F-4D97-AF65-F5344CB8AC3E}">
        <p14:creationId xmlns:p14="http://schemas.microsoft.com/office/powerpoint/2010/main" val="1215058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9723E-918E-3A4E-CA03-10EF0B785285}"/>
              </a:ext>
            </a:extLst>
          </p:cNvPr>
          <p:cNvSpPr>
            <a:spLocks noGrp="1"/>
          </p:cNvSpPr>
          <p:nvPr>
            <p:ph type="title"/>
          </p:nvPr>
        </p:nvSpPr>
        <p:spPr/>
        <p:txBody>
          <a:bodyPr/>
          <a:lstStyle/>
          <a:p>
            <a:r>
              <a:rPr lang="en-NL" dirty="0"/>
              <a:t>The commission’s Proposed NRRP regulation: A Novel combination</a:t>
            </a:r>
          </a:p>
        </p:txBody>
      </p:sp>
      <p:sp>
        <p:nvSpPr>
          <p:cNvPr id="3" name="Content Placeholder 2">
            <a:extLst>
              <a:ext uri="{FF2B5EF4-FFF2-40B4-BE49-F238E27FC236}">
                <a16:creationId xmlns:a16="http://schemas.microsoft.com/office/drawing/2014/main" id="{1E0B87B6-CF91-59D0-D259-541AFBB4C7C1}"/>
              </a:ext>
            </a:extLst>
          </p:cNvPr>
          <p:cNvSpPr>
            <a:spLocks noGrp="1"/>
          </p:cNvSpPr>
          <p:nvPr>
            <p:ph idx="1"/>
          </p:nvPr>
        </p:nvSpPr>
        <p:spPr/>
        <p:txBody>
          <a:bodyPr>
            <a:normAutofit/>
          </a:bodyPr>
          <a:lstStyle/>
          <a:p>
            <a:pPr>
              <a:buFont typeface="Arial" panose="020B0604020202020204" pitchFamily="34" charset="0"/>
              <a:buChar char="•"/>
            </a:pPr>
            <a:r>
              <a:rPr lang="en-NL" sz="1800" dirty="0"/>
              <a:t>The NRPP proposal represents the most far-reaching change to EU budgetary governance since the introduction of the structural funds in the 1980s</a:t>
            </a:r>
          </a:p>
          <a:p>
            <a:pPr>
              <a:buFont typeface="Arial" panose="020B0604020202020204" pitchFamily="34" charset="0"/>
              <a:buChar char="•"/>
            </a:pPr>
            <a:r>
              <a:rPr lang="en-NL" sz="1800" dirty="0"/>
              <a:t>The proposed Regulation seeks to combine core features of the Cohesion Policy Funds (CPF) with key innovations of the RRF:</a:t>
            </a:r>
          </a:p>
          <a:p>
            <a:pPr marL="849312" lvl="3" indent="-112712"/>
            <a:r>
              <a:rPr lang="en-NL" sz="1600" dirty="0"/>
              <a:t>involvement of regional and local authorities (CPF)</a:t>
            </a:r>
          </a:p>
          <a:p>
            <a:pPr marL="849312" lvl="3" indent="-112712"/>
            <a:r>
              <a:rPr lang="en-NL" sz="1600" dirty="0"/>
              <a:t>shared management between Commission and Member States (CPF)</a:t>
            </a:r>
          </a:p>
          <a:p>
            <a:pPr marL="849312" lvl="3" indent="-112712"/>
            <a:r>
              <a:rPr lang="en-NL" sz="1600" dirty="0"/>
              <a:t>integrated national reform and investment plans (RRF)</a:t>
            </a:r>
          </a:p>
          <a:p>
            <a:pPr marL="849312" lvl="3" indent="-112712"/>
            <a:r>
              <a:rPr lang="en-NL" sz="1600" dirty="0"/>
              <a:t>performance-based disbursement linked to fulfilment of milestones and targets (RRF)</a:t>
            </a:r>
          </a:p>
        </p:txBody>
      </p:sp>
    </p:spTree>
    <p:extLst>
      <p:ext uri="{BB962C8B-B14F-4D97-AF65-F5344CB8AC3E}">
        <p14:creationId xmlns:p14="http://schemas.microsoft.com/office/powerpoint/2010/main" val="382273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3D437-EA67-F5E3-9EB3-CCFEFF8A75D9}"/>
              </a:ext>
            </a:extLst>
          </p:cNvPr>
          <p:cNvSpPr>
            <a:spLocks noGrp="1"/>
          </p:cNvSpPr>
          <p:nvPr>
            <p:ph type="title"/>
          </p:nvPr>
        </p:nvSpPr>
        <p:spPr/>
        <p:txBody>
          <a:bodyPr/>
          <a:lstStyle/>
          <a:p>
            <a:r>
              <a:rPr lang="en-NL" dirty="0"/>
              <a:t>A POTENTIALLY CREDIBLE HYBRID</a:t>
            </a:r>
          </a:p>
        </p:txBody>
      </p:sp>
      <p:sp>
        <p:nvSpPr>
          <p:cNvPr id="3" name="Content Placeholder 2">
            <a:extLst>
              <a:ext uri="{FF2B5EF4-FFF2-40B4-BE49-F238E27FC236}">
                <a16:creationId xmlns:a16="http://schemas.microsoft.com/office/drawing/2014/main" id="{B0BE3A12-C81C-85C6-6704-DBD5198E96B7}"/>
              </a:ext>
            </a:extLst>
          </p:cNvPr>
          <p:cNvSpPr>
            <a:spLocks noGrp="1"/>
          </p:cNvSpPr>
          <p:nvPr>
            <p:ph idx="1"/>
          </p:nvPr>
        </p:nvSpPr>
        <p:spPr/>
        <p:txBody>
          <a:bodyPr/>
          <a:lstStyle/>
          <a:p>
            <a:pPr>
              <a:buFont typeface="Arial" panose="020B0604020202020204" pitchFamily="34" charset="0"/>
              <a:buChar char="•"/>
            </a:pPr>
            <a:r>
              <a:rPr lang="en-US" sz="1800" dirty="0"/>
              <a:t>T</a:t>
            </a:r>
            <a:r>
              <a:rPr lang="en-NL" sz="1800" dirty="0"/>
              <a:t>he governance model and oversight regime of the proposed NRRP Regulation has the </a:t>
            </a:r>
            <a:r>
              <a:rPr lang="en-NL" sz="1800" i="1" dirty="0"/>
              <a:t>potential </a:t>
            </a:r>
            <a:r>
              <a:rPr lang="en-NL" sz="1800" dirty="0"/>
              <a:t>to function as a credible hybrid between the RRF and the CPF, with some novel elements</a:t>
            </a:r>
          </a:p>
          <a:p>
            <a:pPr>
              <a:buFont typeface="Arial" panose="020B0604020202020204" pitchFamily="34" charset="0"/>
              <a:buChar char="•"/>
            </a:pPr>
            <a:r>
              <a:rPr lang="en-NL" sz="1800" dirty="0"/>
              <a:t>But some modifications to the proposal are needed to:</a:t>
            </a:r>
          </a:p>
          <a:p>
            <a:pPr lvl="2"/>
            <a:r>
              <a:rPr lang="en-US" sz="1600" dirty="0"/>
              <a:t>E</a:t>
            </a:r>
            <a:r>
              <a:rPr lang="en-NL" sz="1600" dirty="0"/>
              <a:t>nsure fairness and comparability in Commission assessments of national Plans</a:t>
            </a:r>
          </a:p>
          <a:p>
            <a:pPr lvl="2"/>
            <a:r>
              <a:rPr lang="en-US" sz="1600" dirty="0"/>
              <a:t>S</a:t>
            </a:r>
            <a:r>
              <a:rPr lang="en-NL" sz="1600" dirty="0"/>
              <a:t>ecure meaningful stakeholder participation throughout the policy cycle</a:t>
            </a:r>
          </a:p>
          <a:p>
            <a:pPr lvl="2"/>
            <a:r>
              <a:rPr lang="en-US" sz="1600" dirty="0"/>
              <a:t>D</a:t>
            </a:r>
            <a:r>
              <a:rPr lang="en-NL" sz="1600" dirty="0"/>
              <a:t>evelop effective monitoring systems that support learning and adaptability without imposing excessive administrative burdens  </a:t>
            </a:r>
          </a:p>
          <a:p>
            <a:pPr>
              <a:buFont typeface="Arial" panose="020B0604020202020204" pitchFamily="34" charset="0"/>
              <a:buChar char="•"/>
            </a:pPr>
            <a:endParaRPr lang="en-NL" i="1" dirty="0"/>
          </a:p>
        </p:txBody>
      </p:sp>
    </p:spTree>
    <p:extLst>
      <p:ext uri="{BB962C8B-B14F-4D97-AF65-F5344CB8AC3E}">
        <p14:creationId xmlns:p14="http://schemas.microsoft.com/office/powerpoint/2010/main" val="2513811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8AF6E-B3D0-F780-FF24-787252618841}"/>
              </a:ext>
            </a:extLst>
          </p:cNvPr>
          <p:cNvSpPr>
            <a:spLocks noGrp="1"/>
          </p:cNvSpPr>
          <p:nvPr>
            <p:ph type="title"/>
          </p:nvPr>
        </p:nvSpPr>
        <p:spPr/>
        <p:txBody>
          <a:bodyPr/>
          <a:lstStyle/>
          <a:p>
            <a:r>
              <a:rPr lang="en-US" dirty="0"/>
              <a:t>P</a:t>
            </a:r>
            <a:r>
              <a:rPr lang="en-NL" dirty="0"/>
              <a:t>revious criticisms addressed by the proposed regulation</a:t>
            </a:r>
          </a:p>
        </p:txBody>
      </p:sp>
      <p:sp>
        <p:nvSpPr>
          <p:cNvPr id="3" name="Content Placeholder 2">
            <a:extLst>
              <a:ext uri="{FF2B5EF4-FFF2-40B4-BE49-F238E27FC236}">
                <a16:creationId xmlns:a16="http://schemas.microsoft.com/office/drawing/2014/main" id="{2ECE2969-047C-9DA2-62DE-3B0486495FC9}"/>
              </a:ext>
            </a:extLst>
          </p:cNvPr>
          <p:cNvSpPr>
            <a:spLocks noGrp="1"/>
          </p:cNvSpPr>
          <p:nvPr>
            <p:ph idx="1"/>
          </p:nvPr>
        </p:nvSpPr>
        <p:spPr/>
        <p:txBody>
          <a:bodyPr/>
          <a:lstStyle/>
          <a:p>
            <a:pPr>
              <a:buFont typeface="Arial" panose="020B0604020202020204" pitchFamily="34" charset="0"/>
              <a:buChar char="•"/>
            </a:pPr>
            <a:r>
              <a:rPr lang="en-US" sz="2000" dirty="0"/>
              <a:t>T</a:t>
            </a:r>
            <a:r>
              <a:rPr lang="en-NL" sz="2000" dirty="0"/>
              <a:t>he Commission’s proposals address many previous criticisms of both the RRF and the CPF, by the European Court of Auditors and others, for example through:</a:t>
            </a:r>
          </a:p>
          <a:p>
            <a:pPr lvl="2"/>
            <a:r>
              <a:rPr lang="en-US" sz="1600" dirty="0"/>
              <a:t>E</a:t>
            </a:r>
            <a:r>
              <a:rPr lang="en-NL" sz="1600" dirty="0"/>
              <a:t>xplicit assessment criteria for milestone and target fulfilment</a:t>
            </a:r>
          </a:p>
          <a:p>
            <a:pPr lvl="2"/>
            <a:r>
              <a:rPr lang="en-NL" sz="1600" dirty="0"/>
              <a:t>Ex-ante payout values for each milestone and target</a:t>
            </a:r>
          </a:p>
          <a:p>
            <a:pPr lvl="2"/>
            <a:r>
              <a:rPr lang="en-NL" sz="1600" dirty="0"/>
              <a:t>Clarified procedures for recovering unjustified payments</a:t>
            </a:r>
          </a:p>
          <a:p>
            <a:pPr lvl="2"/>
            <a:r>
              <a:rPr lang="en-NL" sz="1600" dirty="0"/>
              <a:t>National and regional stakeholder-based Monitoring Committees to review Plan implementation and approve amendments to operations</a:t>
            </a:r>
          </a:p>
          <a:p>
            <a:pPr marL="0" indent="0"/>
            <a:endParaRPr lang="en-NL" dirty="0"/>
          </a:p>
        </p:txBody>
      </p:sp>
    </p:spTree>
    <p:extLst>
      <p:ext uri="{BB962C8B-B14F-4D97-AF65-F5344CB8AC3E}">
        <p14:creationId xmlns:p14="http://schemas.microsoft.com/office/powerpoint/2010/main" val="105657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8A1E8-B0C0-C4CB-B40D-C933D6878C1D}"/>
              </a:ext>
            </a:extLst>
          </p:cNvPr>
          <p:cNvSpPr>
            <a:spLocks noGrp="1"/>
          </p:cNvSpPr>
          <p:nvPr>
            <p:ph type="title"/>
          </p:nvPr>
        </p:nvSpPr>
        <p:spPr/>
        <p:txBody>
          <a:bodyPr/>
          <a:lstStyle/>
          <a:p>
            <a:r>
              <a:rPr lang="en-NL" dirty="0"/>
              <a:t>But major unresolved problems remain</a:t>
            </a:r>
          </a:p>
        </p:txBody>
      </p:sp>
      <p:sp>
        <p:nvSpPr>
          <p:cNvPr id="3" name="Content Placeholder 2">
            <a:extLst>
              <a:ext uri="{FF2B5EF4-FFF2-40B4-BE49-F238E27FC236}">
                <a16:creationId xmlns:a16="http://schemas.microsoft.com/office/drawing/2014/main" id="{2CCD67F4-7A41-9BAD-2FD8-49C444A523E4}"/>
              </a:ext>
            </a:extLst>
          </p:cNvPr>
          <p:cNvSpPr>
            <a:spLocks noGrp="1"/>
          </p:cNvSpPr>
          <p:nvPr>
            <p:ph idx="1"/>
          </p:nvPr>
        </p:nvSpPr>
        <p:spPr/>
        <p:txBody>
          <a:bodyPr>
            <a:normAutofit/>
          </a:bodyPr>
          <a:lstStyle/>
          <a:p>
            <a:pPr>
              <a:buFont typeface="Arial" panose="020B0604020202020204" pitchFamily="34" charset="0"/>
              <a:buChar char="•"/>
            </a:pPr>
            <a:r>
              <a:rPr lang="en-NL" sz="1600" dirty="0"/>
              <a:t>The absence of a definition of what constitutes addressing ’all or a significant subset’ of recommendations to Member States under the European Semester and other EU policy frameworks</a:t>
            </a:r>
          </a:p>
          <a:p>
            <a:pPr>
              <a:buFont typeface="Arial" panose="020B0604020202020204" pitchFamily="34" charset="0"/>
              <a:buChar char="•"/>
            </a:pPr>
            <a:r>
              <a:rPr lang="en-NL" sz="1600" dirty="0"/>
              <a:t>The questionable effectiveness of the proposed ‘regional test’ in ensuring genuine stakeholder participation in the drafting, implementation, monitoring, and revision of the NRPPs</a:t>
            </a:r>
          </a:p>
          <a:p>
            <a:pPr>
              <a:buFont typeface="Arial" panose="020B0604020202020204" pitchFamily="34" charset="0"/>
              <a:buChar char="•"/>
            </a:pPr>
            <a:r>
              <a:rPr lang="en-NL" sz="1600" dirty="0"/>
              <a:t>Ensuring that Monitoring Committees have sufficient capacity to oversee national and regional Plans effectively</a:t>
            </a:r>
          </a:p>
          <a:p>
            <a:pPr>
              <a:buFont typeface="Arial" panose="020B0604020202020204" pitchFamily="34" charset="0"/>
              <a:buChar char="•"/>
            </a:pPr>
            <a:r>
              <a:rPr lang="en-NL" sz="1600" dirty="0"/>
              <a:t>Ensuring that performance indicators are genuinely useful in monitoring NRPPs in real time, without imposing excessive administrative burdens</a:t>
            </a:r>
          </a:p>
          <a:p>
            <a:pPr>
              <a:buFont typeface="Arial" panose="020B0604020202020204" pitchFamily="34" charset="0"/>
              <a:buChar char="•"/>
            </a:pPr>
            <a:endParaRPr lang="en-NL" dirty="0"/>
          </a:p>
        </p:txBody>
      </p:sp>
    </p:spTree>
    <p:extLst>
      <p:ext uri="{BB962C8B-B14F-4D97-AF65-F5344CB8AC3E}">
        <p14:creationId xmlns:p14="http://schemas.microsoft.com/office/powerpoint/2010/main" val="1341524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F05FF-0952-77A0-B0FD-2E32D453BEEE}"/>
              </a:ext>
            </a:extLst>
          </p:cNvPr>
          <p:cNvSpPr>
            <a:spLocks noGrp="1"/>
          </p:cNvSpPr>
          <p:nvPr>
            <p:ph type="title"/>
          </p:nvPr>
        </p:nvSpPr>
        <p:spPr/>
        <p:txBody>
          <a:bodyPr/>
          <a:lstStyle/>
          <a:p>
            <a:r>
              <a:rPr lang="en-NL" dirty="0"/>
              <a:t>FLEXIBILITY and Revisability</a:t>
            </a:r>
          </a:p>
        </p:txBody>
      </p:sp>
      <p:sp>
        <p:nvSpPr>
          <p:cNvPr id="3" name="Content Placeholder 2">
            <a:extLst>
              <a:ext uri="{FF2B5EF4-FFF2-40B4-BE49-F238E27FC236}">
                <a16:creationId xmlns:a16="http://schemas.microsoft.com/office/drawing/2014/main" id="{0860D144-47A8-AB4C-55AC-E2BFAE00AE35}"/>
              </a:ext>
            </a:extLst>
          </p:cNvPr>
          <p:cNvSpPr>
            <a:spLocks noGrp="1"/>
          </p:cNvSpPr>
          <p:nvPr>
            <p:ph idx="1"/>
          </p:nvPr>
        </p:nvSpPr>
        <p:spPr/>
        <p:txBody>
          <a:bodyPr/>
          <a:lstStyle/>
          <a:p>
            <a:pPr>
              <a:buFont typeface="Arial" panose="020B0604020202020204" pitchFamily="34" charset="0"/>
              <a:buChar char="•"/>
            </a:pPr>
            <a:r>
              <a:rPr lang="en-NL" sz="2000" dirty="0"/>
              <a:t>The NRPPs are more flexible than the RRF and the CPF, featuring:</a:t>
            </a:r>
          </a:p>
          <a:p>
            <a:pPr lvl="2"/>
            <a:r>
              <a:rPr lang="en-US" sz="1600" dirty="0"/>
              <a:t>S</a:t>
            </a:r>
            <a:r>
              <a:rPr lang="en-NL" sz="1600" dirty="0"/>
              <a:t>moother disbursement systems</a:t>
            </a:r>
          </a:p>
          <a:p>
            <a:pPr lvl="2"/>
            <a:r>
              <a:rPr lang="en-NL" sz="1600" dirty="0"/>
              <a:t>Easier Plan revisions based on ‘reasoned requests’ without requiring demonstration of changes in ‘objective circumstances’</a:t>
            </a:r>
          </a:p>
          <a:p>
            <a:pPr lvl="2"/>
            <a:r>
              <a:rPr lang="en-NL" sz="1600" dirty="0"/>
              <a:t>A mandatory Mid-Term Review leading to submission of revised Plans</a:t>
            </a:r>
          </a:p>
          <a:p>
            <a:pPr lvl="2"/>
            <a:r>
              <a:rPr lang="en-NL" sz="1600" dirty="0"/>
              <a:t>A new EU Facility to support rapid responses to crises and emerging priorities</a:t>
            </a:r>
          </a:p>
          <a:p>
            <a:pPr lvl="2"/>
            <a:r>
              <a:rPr lang="en-NL" sz="1600" dirty="0"/>
              <a:t>A proposed Inter-Institutional Steering Mechanism to provide scope for annual readjustment of policy priorities and funding at both EU and Member State levels</a:t>
            </a:r>
          </a:p>
          <a:p>
            <a:pPr>
              <a:buFont typeface="Arial" panose="020B0604020202020204" pitchFamily="34" charset="0"/>
              <a:buChar char="•"/>
            </a:pPr>
            <a:endParaRPr lang="en-NL" dirty="0"/>
          </a:p>
        </p:txBody>
      </p:sp>
    </p:spTree>
    <p:extLst>
      <p:ext uri="{BB962C8B-B14F-4D97-AF65-F5344CB8AC3E}">
        <p14:creationId xmlns:p14="http://schemas.microsoft.com/office/powerpoint/2010/main" val="1256777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A603-FDA2-D8B6-450E-2FA7FEAD48FA}"/>
              </a:ext>
            </a:extLst>
          </p:cNvPr>
          <p:cNvSpPr>
            <a:spLocks noGrp="1"/>
          </p:cNvSpPr>
          <p:nvPr>
            <p:ph type="title"/>
          </p:nvPr>
        </p:nvSpPr>
        <p:spPr/>
        <p:txBody>
          <a:bodyPr/>
          <a:lstStyle/>
          <a:p>
            <a:r>
              <a:rPr lang="en-US" dirty="0"/>
              <a:t>V</a:t>
            </a:r>
            <a:r>
              <a:rPr lang="en-NL" dirty="0"/>
              <a:t>erifiability and auditability</a:t>
            </a:r>
          </a:p>
        </p:txBody>
      </p:sp>
      <p:sp>
        <p:nvSpPr>
          <p:cNvPr id="3" name="Content Placeholder 2">
            <a:extLst>
              <a:ext uri="{FF2B5EF4-FFF2-40B4-BE49-F238E27FC236}">
                <a16:creationId xmlns:a16="http://schemas.microsoft.com/office/drawing/2014/main" id="{7D7C9A2C-EED2-9D14-D52B-98A38A939157}"/>
              </a:ext>
            </a:extLst>
          </p:cNvPr>
          <p:cNvSpPr>
            <a:spLocks noGrp="1"/>
          </p:cNvSpPr>
          <p:nvPr>
            <p:ph idx="1"/>
          </p:nvPr>
        </p:nvSpPr>
        <p:spPr/>
        <p:txBody>
          <a:bodyPr>
            <a:normAutofit/>
          </a:bodyPr>
          <a:lstStyle/>
          <a:p>
            <a:pPr>
              <a:buFont typeface="Arial" panose="020B0604020202020204" pitchFamily="34" charset="0"/>
              <a:buChar char="•"/>
            </a:pPr>
            <a:r>
              <a:rPr lang="en-NL" sz="2000" dirty="0"/>
              <a:t>Verifiability and auditability of the NRPPs are strengthened compared to the RRF through </a:t>
            </a:r>
            <a:r>
              <a:rPr lang="en-NL" sz="2000" b="1" dirty="0"/>
              <a:t>clarified assessment procedures for milestones and targets</a:t>
            </a:r>
            <a:r>
              <a:rPr lang="en-NL" sz="2000" dirty="0"/>
              <a:t> and </a:t>
            </a:r>
            <a:r>
              <a:rPr lang="en-NL" sz="2000" b="1" dirty="0"/>
              <a:t>transparent ex-ante payout values</a:t>
            </a:r>
          </a:p>
          <a:p>
            <a:pPr>
              <a:buFont typeface="Arial" panose="020B0604020202020204" pitchFamily="34" charset="0"/>
              <a:buChar char="•"/>
            </a:pPr>
            <a:r>
              <a:rPr lang="en-NL" sz="2000" dirty="0"/>
              <a:t>But the multi-tiered </a:t>
            </a:r>
            <a:r>
              <a:rPr lang="en-NL" sz="2000" b="1" dirty="0"/>
              <a:t>Single Audit approach creates new challenges</a:t>
            </a:r>
            <a:r>
              <a:rPr lang="en-NL" sz="2000" dirty="0"/>
              <a:t> </a:t>
            </a:r>
            <a:r>
              <a:rPr lang="en-NL" sz="2000" b="1" dirty="0"/>
              <a:t>that </a:t>
            </a:r>
            <a:r>
              <a:rPr lang="en-NL" sz="2000" dirty="0"/>
              <a:t>will</a:t>
            </a:r>
            <a:r>
              <a:rPr lang="en-NL" sz="2000" b="1" dirty="0"/>
              <a:t> require</a:t>
            </a:r>
            <a:r>
              <a:rPr lang="en-NL" sz="2000" dirty="0"/>
              <a:t> national audit authorities, the Commission, and the European Parliament to develop </a:t>
            </a:r>
            <a:r>
              <a:rPr lang="en-NL" sz="2000" b="1" dirty="0"/>
              <a:t>new expertise</a:t>
            </a:r>
            <a:r>
              <a:rPr lang="en-NL" sz="2000" dirty="0"/>
              <a:t> </a:t>
            </a:r>
            <a:r>
              <a:rPr lang="en-NL" sz="2000" b="1" dirty="0"/>
              <a:t>in assessing detailed performance information </a:t>
            </a:r>
            <a:r>
              <a:rPr lang="en-NL" sz="2000" dirty="0"/>
              <a:t>alongside traditional cost-based audits</a:t>
            </a:r>
          </a:p>
        </p:txBody>
      </p:sp>
    </p:spTree>
    <p:extLst>
      <p:ext uri="{BB962C8B-B14F-4D97-AF65-F5344CB8AC3E}">
        <p14:creationId xmlns:p14="http://schemas.microsoft.com/office/powerpoint/2010/main" val="3521346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E569B-708A-D7C9-DE84-3086B784366E}"/>
              </a:ext>
            </a:extLst>
          </p:cNvPr>
          <p:cNvSpPr>
            <a:spLocks noGrp="1"/>
          </p:cNvSpPr>
          <p:nvPr>
            <p:ph type="title"/>
          </p:nvPr>
        </p:nvSpPr>
        <p:spPr/>
        <p:txBody>
          <a:bodyPr/>
          <a:lstStyle/>
          <a:p>
            <a:r>
              <a:rPr lang="en-NL" dirty="0"/>
              <a:t>Limits of the proposed common indicators</a:t>
            </a:r>
          </a:p>
        </p:txBody>
      </p:sp>
      <p:sp>
        <p:nvSpPr>
          <p:cNvPr id="3" name="Content Placeholder 2">
            <a:extLst>
              <a:ext uri="{FF2B5EF4-FFF2-40B4-BE49-F238E27FC236}">
                <a16:creationId xmlns:a16="http://schemas.microsoft.com/office/drawing/2014/main" id="{1D007239-CF0F-27AF-6E69-98C95CC59727}"/>
              </a:ext>
            </a:extLst>
          </p:cNvPr>
          <p:cNvSpPr>
            <a:spLocks noGrp="1"/>
          </p:cNvSpPr>
          <p:nvPr>
            <p:ph idx="1"/>
          </p:nvPr>
        </p:nvSpPr>
        <p:spPr/>
        <p:txBody>
          <a:bodyPr>
            <a:normAutofit fontScale="77500" lnSpcReduction="20000"/>
          </a:bodyPr>
          <a:lstStyle/>
          <a:p>
            <a:pPr marL="285750" indent="-285750">
              <a:buFont typeface="Arial" panose="020B0604020202020204" pitchFamily="34" charset="0"/>
              <a:buChar char="•"/>
            </a:pPr>
            <a:r>
              <a:rPr lang="en-NL" sz="1900" b="1" dirty="0"/>
              <a:t>An unsatisfactory solution for monitoring &amp; assessing implementation of NRRPs</a:t>
            </a:r>
          </a:p>
          <a:p>
            <a:pPr lvl="2"/>
            <a:r>
              <a:rPr lang="en-NL" sz="1800" dirty="0"/>
              <a:t>500+ mandatory common indicators </a:t>
            </a:r>
          </a:p>
          <a:p>
            <a:pPr lvl="2"/>
            <a:r>
              <a:rPr lang="en-NL" sz="1800" dirty="0"/>
              <a:t>Mostly output-focused</a:t>
            </a:r>
          </a:p>
          <a:p>
            <a:pPr lvl="2"/>
            <a:r>
              <a:rPr lang="en-GB" sz="1800" dirty="0"/>
              <a:t>Weak on evidence of </a:t>
            </a:r>
            <a:r>
              <a:rPr lang="en-NL" sz="1800" dirty="0"/>
              <a:t>intervention effects</a:t>
            </a:r>
          </a:p>
          <a:p>
            <a:pPr marL="285750" indent="-285750">
              <a:buFont typeface="Arial" panose="020B0604020202020204" pitchFamily="34" charset="0"/>
              <a:buChar char="•"/>
            </a:pPr>
            <a:r>
              <a:rPr lang="en-NL" sz="1900" b="1" dirty="0"/>
              <a:t>‘Diagnostic monitoring’</a:t>
            </a:r>
            <a:r>
              <a:rPr lang="en-NL" sz="1900" dirty="0"/>
              <a:t> </a:t>
            </a:r>
            <a:r>
              <a:rPr lang="en-NL" sz="1900" b="1" dirty="0"/>
              <a:t>as </a:t>
            </a:r>
            <a:r>
              <a:rPr lang="en-GB" sz="1900" b="1" dirty="0"/>
              <a:t>an alternative</a:t>
            </a:r>
            <a:endParaRPr lang="en-NL" sz="1900" b="1" dirty="0"/>
          </a:p>
          <a:p>
            <a:pPr lvl="2"/>
            <a:r>
              <a:rPr lang="en-GB" sz="1800" dirty="0"/>
              <a:t>Aimed at d</a:t>
            </a:r>
            <a:r>
              <a:rPr lang="en-NL" sz="1800" dirty="0"/>
              <a:t>etecting and correcting problems in real time</a:t>
            </a:r>
          </a:p>
          <a:p>
            <a:pPr lvl="2"/>
            <a:r>
              <a:rPr lang="en-NL" sz="1800" dirty="0"/>
              <a:t>Based on a robust set of programme- and </a:t>
            </a:r>
            <a:r>
              <a:rPr lang="en-GB" sz="1800" dirty="0"/>
              <a:t>project-specific</a:t>
            </a:r>
            <a:r>
              <a:rPr lang="en-NL" sz="1800" dirty="0"/>
              <a:t> indicators</a:t>
            </a:r>
          </a:p>
          <a:p>
            <a:pPr lvl="2"/>
            <a:r>
              <a:rPr lang="en-NL" sz="1800" dirty="0"/>
              <a:t>Focused on intervention logics and expected outcomes </a:t>
            </a:r>
            <a:endParaRPr lang="en-NL" sz="1600" dirty="0"/>
          </a:p>
          <a:p>
            <a:pPr>
              <a:buFont typeface="Arial" panose="020B0604020202020204" pitchFamily="34" charset="0"/>
              <a:buChar char="•"/>
            </a:pPr>
            <a:r>
              <a:rPr lang="en-NL" sz="1900" b="1" dirty="0"/>
              <a:t>To reduce administrative burden</a:t>
            </a:r>
          </a:p>
          <a:p>
            <a:pPr lvl="2"/>
            <a:r>
              <a:rPr lang="en-NL" sz="1800" dirty="0"/>
              <a:t>Fewer mandatory common indicators </a:t>
            </a:r>
          </a:p>
          <a:p>
            <a:pPr lvl="2"/>
            <a:r>
              <a:rPr lang="en-NL" sz="1800"/>
              <a:t>Focused </a:t>
            </a:r>
            <a:r>
              <a:rPr lang="en-NL" sz="1800" dirty="0"/>
              <a:t>on issues where there is a well-established methodology for measuring results (e.g. avoidance of GHG emissions)</a:t>
            </a:r>
          </a:p>
        </p:txBody>
      </p:sp>
    </p:spTree>
    <p:extLst>
      <p:ext uri="{BB962C8B-B14F-4D97-AF65-F5344CB8AC3E}">
        <p14:creationId xmlns:p14="http://schemas.microsoft.com/office/powerpoint/2010/main" val="795477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6E1D6-7F35-2C05-74ED-CE3BECFFEA42}"/>
              </a:ext>
            </a:extLst>
          </p:cNvPr>
          <p:cNvSpPr>
            <a:spLocks noGrp="1"/>
          </p:cNvSpPr>
          <p:nvPr>
            <p:ph type="title"/>
          </p:nvPr>
        </p:nvSpPr>
        <p:spPr/>
        <p:txBody>
          <a:bodyPr/>
          <a:lstStyle/>
          <a:p>
            <a:r>
              <a:rPr lang="en-US" dirty="0"/>
              <a:t>S</a:t>
            </a:r>
            <a:r>
              <a:rPr lang="en-NL" dirty="0"/>
              <a:t>takeholder inclusion</a:t>
            </a:r>
          </a:p>
        </p:txBody>
      </p:sp>
      <p:sp>
        <p:nvSpPr>
          <p:cNvPr id="3" name="Content Placeholder 2">
            <a:extLst>
              <a:ext uri="{FF2B5EF4-FFF2-40B4-BE49-F238E27FC236}">
                <a16:creationId xmlns:a16="http://schemas.microsoft.com/office/drawing/2014/main" id="{107F6DFF-799E-F85B-77B7-0A0E672DF3BB}"/>
              </a:ext>
            </a:extLst>
          </p:cNvPr>
          <p:cNvSpPr>
            <a:spLocks noGrp="1"/>
          </p:cNvSpPr>
          <p:nvPr>
            <p:ph idx="1"/>
          </p:nvPr>
        </p:nvSpPr>
        <p:spPr/>
        <p:txBody>
          <a:bodyPr>
            <a:normAutofit/>
          </a:bodyPr>
          <a:lstStyle/>
          <a:p>
            <a:pPr>
              <a:buFont typeface="Arial" panose="020B0604020202020204" pitchFamily="34" charset="0"/>
              <a:buChar char="•"/>
            </a:pPr>
            <a:r>
              <a:rPr lang="en-NL" sz="2000" dirty="0"/>
              <a:t>The NRPPs enhance inclusiveness compared to the RRF through the structural embedding of the partnership principle and the involvement of regional and local actors in Plan design, implementation, monitoring, and revision</a:t>
            </a:r>
          </a:p>
          <a:p>
            <a:pPr>
              <a:buFont typeface="Arial" panose="020B0604020202020204" pitchFamily="34" charset="0"/>
              <a:buChar char="•"/>
            </a:pPr>
            <a:r>
              <a:rPr lang="en-NL" sz="2000" dirty="0"/>
              <a:t>Yet, such inclusiveness could be further enhanced, for example by requiring Member States to publish outline proposals for stakeholder involvement in their Plans at each stage of the process</a:t>
            </a:r>
          </a:p>
        </p:txBody>
      </p:sp>
    </p:spTree>
    <p:extLst>
      <p:ext uri="{BB962C8B-B14F-4D97-AF65-F5344CB8AC3E}">
        <p14:creationId xmlns:p14="http://schemas.microsoft.com/office/powerpoint/2010/main" val="3394888482"/>
      </p:ext>
    </p:extLst>
  </p:cSld>
  <p:clrMapOvr>
    <a:masterClrMapping/>
  </p:clrMapOvr>
</p:sld>
</file>

<file path=ppt/theme/theme1.xml><?xml version="1.0" encoding="utf-8"?>
<a:theme xmlns:a="http://schemas.openxmlformats.org/drawingml/2006/main" name="EP">
  <a:themeElements>
    <a:clrScheme name="EP">
      <a:dk1>
        <a:srgbClr val="000000"/>
      </a:dk1>
      <a:lt1>
        <a:sysClr val="window" lastClr="FFFFFF"/>
      </a:lt1>
      <a:dk2>
        <a:srgbClr val="0A4999"/>
      </a:dk2>
      <a:lt2>
        <a:srgbClr val="7A868E"/>
      </a:lt2>
      <a:accent1>
        <a:srgbClr val="6D89AE"/>
      </a:accent1>
      <a:accent2>
        <a:srgbClr val="283C56"/>
      </a:accent2>
      <a:accent3>
        <a:srgbClr val="ECCF4F"/>
      </a:accent3>
      <a:accent4>
        <a:srgbClr val="D37022"/>
      </a:accent4>
      <a:accent5>
        <a:srgbClr val="AF2529"/>
      </a:accent5>
      <a:accent6>
        <a:srgbClr val="769C92"/>
      </a:accent6>
      <a:hlink>
        <a:srgbClr val="0C4DA2"/>
      </a:hlink>
      <a:folHlink>
        <a:srgbClr val="79516F"/>
      </a:folHlink>
    </a:clrScheme>
    <a:fontScheme name="EP">
      <a:majorFont>
        <a:latin typeface="Arial Narrow"/>
        <a:ea typeface=""/>
        <a:cs typeface=""/>
      </a:majorFont>
      <a:minorFont>
        <a:latin typeface="Arial"/>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spcBef>
            <a:spcPts val="1200"/>
          </a:spcBef>
          <a:defRPr sz="1200" dirty="0" smtClean="0">
            <a:solidFill>
              <a:schemeClr val="bg2">
                <a:lumMod val="75000"/>
              </a:schemeClr>
            </a:solidFill>
          </a:defRPr>
        </a:defPPr>
      </a:lstStyle>
    </a:txDef>
  </a:objectDefaults>
  <a:extraClrSchemeLst/>
  <a:extLst>
    <a:ext uri="{05A4C25C-085E-4340-85A3-A5531E510DB2}">
      <thm15:themeFamily xmlns:thm15="http://schemas.microsoft.com/office/thememl/2012/main" name="EP template pp16x9 white (EN Logo).ppt [Compatibility Mode]" id="{B371DA7C-DBE0-49D3-BE10-87BF855916DE}" vid="{E6852DC5-129D-47BE-8A53-085AAF1EA63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EP template pp16x9 white (EN Logo)</Template>
  <TotalTime>234</TotalTime>
  <Words>762</Words>
  <Application>Microsoft Office PowerPoint</Application>
  <PresentationFormat>On-screen Show (16:9)</PresentationFormat>
  <Paragraphs>62</Paragraphs>
  <Slides>11</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Aptos</vt:lpstr>
      <vt:lpstr>Aptos Display</vt:lpstr>
      <vt:lpstr>Arial</vt:lpstr>
      <vt:lpstr>Arial Narrow</vt:lpstr>
      <vt:lpstr>Calibri</vt:lpstr>
      <vt:lpstr>Europea</vt:lpstr>
      <vt:lpstr>Wingdings</vt:lpstr>
      <vt:lpstr>Wingdings 3</vt:lpstr>
      <vt:lpstr>EP</vt:lpstr>
      <vt:lpstr>Custom Design</vt:lpstr>
      <vt:lpstr>What Governance model and oversight regime for the eu budget after the RRF?</vt:lpstr>
      <vt:lpstr>The commission’s Proposed NRRP regulation: A Novel combination</vt:lpstr>
      <vt:lpstr>A POTENTIALLY CREDIBLE HYBRID</vt:lpstr>
      <vt:lpstr>Previous criticisms addressed by the proposed regulation</vt:lpstr>
      <vt:lpstr>But major unresolved problems remain</vt:lpstr>
      <vt:lpstr>FLEXIBILITY and Revisability</vt:lpstr>
      <vt:lpstr>Verifiability and auditability</vt:lpstr>
      <vt:lpstr>Limits of the proposed common indicators</vt:lpstr>
      <vt:lpstr>Stakeholder inclusion</vt:lpstr>
      <vt:lpstr>Transparency and accountability: Strengths and gaps</vt:lpstr>
      <vt:lpstr>PowerPoint Presentation</vt:lpstr>
    </vt:vector>
  </TitlesOfParts>
  <Company>European Parliament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comes here</dc:title>
  <dc:creator>DUARTE GOMES Catarina</dc:creator>
  <cp:lastModifiedBy>URIARTE IRAOLA Mirari</cp:lastModifiedBy>
  <cp:revision>15</cp:revision>
  <dcterms:created xsi:type="dcterms:W3CDTF">2018-07-04T12:26:27Z</dcterms:created>
  <dcterms:modified xsi:type="dcterms:W3CDTF">2026-01-23T10:15:43Z</dcterms:modified>
</cp:coreProperties>
</file>