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4"/>
  </p:sldMasterIdLst>
  <p:notesMasterIdLst>
    <p:notesMasterId r:id="rId21"/>
  </p:notesMasterIdLst>
  <p:sldIdLst>
    <p:sldId id="256" r:id="rId5"/>
    <p:sldId id="257" r:id="rId6"/>
    <p:sldId id="268" r:id="rId7"/>
    <p:sldId id="270" r:id="rId8"/>
    <p:sldId id="272" r:id="rId9"/>
    <p:sldId id="278" r:id="rId10"/>
    <p:sldId id="273" r:id="rId11"/>
    <p:sldId id="275" r:id="rId12"/>
    <p:sldId id="271" r:id="rId13"/>
    <p:sldId id="281" r:id="rId14"/>
    <p:sldId id="283" r:id="rId15"/>
    <p:sldId id="285" r:id="rId16"/>
    <p:sldId id="282" r:id="rId17"/>
    <p:sldId id="280" r:id="rId18"/>
    <p:sldId id="276" r:id="rId19"/>
    <p:sldId id="277" r:id="rId20"/>
  </p:sldIdLst>
  <p:sldSz cx="1083627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>
          <p15:clr>
            <a:srgbClr val="A4A3A4"/>
          </p15:clr>
        </p15:guide>
        <p15:guide id="2" pos="34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4F67EF-1EDA-498B-9B1C-35084E9F600A}" v="4" dt="2024-07-23T21:43:34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24"/>
  </p:normalViewPr>
  <p:slideViewPr>
    <p:cSldViewPr snapToGrid="0">
      <p:cViewPr>
        <p:scale>
          <a:sx n="118" d="100"/>
          <a:sy n="118" d="100"/>
        </p:scale>
        <p:origin x="690" y="-204"/>
      </p:cViewPr>
      <p:guideLst>
        <p:guide orient="horz" pos="2148"/>
        <p:guide pos="34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d. Abdul Alim" userId="6d3df984-36da-4edb-88f8-e2e115491709" providerId="ADAL" clId="{BB4F67EF-1EDA-498B-9B1C-35084E9F600A}"/>
    <pc:docChg chg="custSel delSld modSld">
      <pc:chgData name="Md. Abdul Alim" userId="6d3df984-36da-4edb-88f8-e2e115491709" providerId="ADAL" clId="{BB4F67EF-1EDA-498B-9B1C-35084E9F600A}" dt="2024-07-23T21:50:54.706" v="29" actId="20577"/>
      <pc:docMkLst>
        <pc:docMk/>
      </pc:docMkLst>
      <pc:sldChg chg="modSp mod">
        <pc:chgData name="Md. Abdul Alim" userId="6d3df984-36da-4edb-88f8-e2e115491709" providerId="ADAL" clId="{BB4F67EF-1EDA-498B-9B1C-35084E9F600A}" dt="2024-07-23T21:44:40.950" v="26" actId="14100"/>
        <pc:sldMkLst>
          <pc:docMk/>
          <pc:sldMk cId="791274465" sldId="275"/>
        </pc:sldMkLst>
        <pc:spChg chg="mod">
          <ac:chgData name="Md. Abdul Alim" userId="6d3df984-36da-4edb-88f8-e2e115491709" providerId="ADAL" clId="{BB4F67EF-1EDA-498B-9B1C-35084E9F600A}" dt="2024-07-23T21:43:34.123" v="24" actId="20577"/>
          <ac:spMkLst>
            <pc:docMk/>
            <pc:sldMk cId="791274465" sldId="275"/>
            <ac:spMk id="2" creationId="{76A7B621-E4FA-E7B6-EB9F-813E094A10DF}"/>
          </ac:spMkLst>
        </pc:spChg>
        <pc:picChg chg="mod">
          <ac:chgData name="Md. Abdul Alim" userId="6d3df984-36da-4edb-88f8-e2e115491709" providerId="ADAL" clId="{BB4F67EF-1EDA-498B-9B1C-35084E9F600A}" dt="2024-07-23T21:44:40.950" v="26" actId="14100"/>
          <ac:picMkLst>
            <pc:docMk/>
            <pc:sldMk cId="791274465" sldId="275"/>
            <ac:picMk id="4" creationId="{AB80D330-8C0C-79B4-D72A-17563A0583A3}"/>
          </ac:picMkLst>
        </pc:picChg>
      </pc:sldChg>
      <pc:sldChg chg="modSp mod">
        <pc:chgData name="Md. Abdul Alim" userId="6d3df984-36da-4edb-88f8-e2e115491709" providerId="ADAL" clId="{BB4F67EF-1EDA-498B-9B1C-35084E9F600A}" dt="2024-07-23T21:50:54.706" v="29" actId="20577"/>
        <pc:sldMkLst>
          <pc:docMk/>
          <pc:sldMk cId="1007740498" sldId="276"/>
        </pc:sldMkLst>
        <pc:spChg chg="mod">
          <ac:chgData name="Md. Abdul Alim" userId="6d3df984-36da-4edb-88f8-e2e115491709" providerId="ADAL" clId="{BB4F67EF-1EDA-498B-9B1C-35084E9F600A}" dt="2024-07-23T21:50:54.706" v="29" actId="20577"/>
          <ac:spMkLst>
            <pc:docMk/>
            <pc:sldMk cId="1007740498" sldId="276"/>
            <ac:spMk id="27" creationId="{C42125F0-EDAC-A5CA-3F84-844A0FE05C27}"/>
          </ac:spMkLst>
        </pc:spChg>
      </pc:sldChg>
      <pc:sldChg chg="modSp mod">
        <pc:chgData name="Md. Abdul Alim" userId="6d3df984-36da-4edb-88f8-e2e115491709" providerId="ADAL" clId="{BB4F67EF-1EDA-498B-9B1C-35084E9F600A}" dt="2024-07-23T21:40:19.217" v="17" actId="20577"/>
        <pc:sldMkLst>
          <pc:docMk/>
          <pc:sldMk cId="1198770187" sldId="278"/>
        </pc:sldMkLst>
        <pc:spChg chg="mod">
          <ac:chgData name="Md. Abdul Alim" userId="6d3df984-36da-4edb-88f8-e2e115491709" providerId="ADAL" clId="{BB4F67EF-1EDA-498B-9B1C-35084E9F600A}" dt="2024-07-23T21:40:19.217" v="17" actId="20577"/>
          <ac:spMkLst>
            <pc:docMk/>
            <pc:sldMk cId="1198770187" sldId="278"/>
            <ac:spMk id="2" creationId="{781D854C-51BA-5FB0-05C5-F75C518D2940}"/>
          </ac:spMkLst>
        </pc:spChg>
      </pc:sldChg>
      <pc:sldChg chg="del">
        <pc:chgData name="Md. Abdul Alim" userId="6d3df984-36da-4edb-88f8-e2e115491709" providerId="ADAL" clId="{BB4F67EF-1EDA-498B-9B1C-35084E9F600A}" dt="2024-07-23T21:43:20.448" v="18" actId="2696"/>
        <pc:sldMkLst>
          <pc:docMk/>
          <pc:sldMk cId="3982997570" sldId="279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2B921-7C30-4E70-B826-9D8074DD28E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975DFD-5559-4D6F-AC0C-3B0E419989F8}">
      <dgm:prSet/>
      <dgm:spPr/>
      <dgm:t>
        <a:bodyPr/>
        <a:lstStyle/>
        <a:p>
          <a:pPr>
            <a:defRPr cap="all"/>
          </a:pPr>
          <a:r>
            <a:rPr lang="en-US" dirty="0"/>
            <a:t>Provide financial and technical support for project preparation and contract negotiation </a:t>
          </a:r>
        </a:p>
      </dgm:t>
    </dgm:pt>
    <dgm:pt modelId="{AA5CCEE6-0B8F-472A-9276-8443B9452AA9}" type="parTrans" cxnId="{4BD08DC3-E25F-4F98-B66C-64190154EC43}">
      <dgm:prSet/>
      <dgm:spPr/>
      <dgm:t>
        <a:bodyPr/>
        <a:lstStyle/>
        <a:p>
          <a:endParaRPr lang="en-US"/>
        </a:p>
      </dgm:t>
    </dgm:pt>
    <dgm:pt modelId="{EA5CDABD-235E-416B-A655-EF04EE751391}" type="sibTrans" cxnId="{4BD08DC3-E25F-4F98-B66C-64190154EC43}">
      <dgm:prSet/>
      <dgm:spPr/>
      <dgm:t>
        <a:bodyPr/>
        <a:lstStyle/>
        <a:p>
          <a:endParaRPr lang="en-US"/>
        </a:p>
      </dgm:t>
    </dgm:pt>
    <dgm:pt modelId="{18AD343B-9A0E-4CF6-A4D2-95769F1CC02B}">
      <dgm:prSet/>
      <dgm:spPr/>
      <dgm:t>
        <a:bodyPr/>
        <a:lstStyle/>
        <a:p>
          <a:pPr>
            <a:defRPr cap="all"/>
          </a:pPr>
          <a:r>
            <a:rPr lang="en-US"/>
            <a:t>Advisory support for investment-related dispute resolution </a:t>
          </a:r>
        </a:p>
      </dgm:t>
    </dgm:pt>
    <dgm:pt modelId="{8D399AAB-02AE-41D0-99BE-2F207AACB618}" type="parTrans" cxnId="{E032A730-2560-4A38-B10C-AED3C7F4D759}">
      <dgm:prSet/>
      <dgm:spPr/>
      <dgm:t>
        <a:bodyPr/>
        <a:lstStyle/>
        <a:p>
          <a:endParaRPr lang="en-US"/>
        </a:p>
      </dgm:t>
    </dgm:pt>
    <dgm:pt modelId="{B65187AA-C94A-492B-A543-7038026C677A}" type="sibTrans" cxnId="{E032A730-2560-4A38-B10C-AED3C7F4D759}">
      <dgm:prSet/>
      <dgm:spPr/>
      <dgm:t>
        <a:bodyPr/>
        <a:lstStyle/>
        <a:p>
          <a:endParaRPr lang="en-US"/>
        </a:p>
      </dgm:t>
    </dgm:pt>
    <dgm:pt modelId="{22E90BA6-E775-439B-924B-C2B9902EB35B}">
      <dgm:prSet/>
      <dgm:spPr/>
      <dgm:t>
        <a:bodyPr/>
        <a:lstStyle/>
        <a:p>
          <a:pPr>
            <a:defRPr cap="all"/>
          </a:pPr>
          <a:r>
            <a:rPr lang="en-US"/>
            <a:t>Access to information on investment facilities </a:t>
          </a:r>
        </a:p>
      </dgm:t>
    </dgm:pt>
    <dgm:pt modelId="{FDDA2E58-11F9-4ECB-84FF-76941F2D4EB2}" type="parTrans" cxnId="{7D032E71-22B4-4349-8380-97DB76D23D16}">
      <dgm:prSet/>
      <dgm:spPr/>
      <dgm:t>
        <a:bodyPr/>
        <a:lstStyle/>
        <a:p>
          <a:endParaRPr lang="en-US"/>
        </a:p>
      </dgm:t>
    </dgm:pt>
    <dgm:pt modelId="{B9C8880F-0E75-4754-AEC4-9A40D9CFC905}" type="sibTrans" cxnId="{7D032E71-22B4-4349-8380-97DB76D23D16}">
      <dgm:prSet/>
      <dgm:spPr/>
      <dgm:t>
        <a:bodyPr/>
        <a:lstStyle/>
        <a:p>
          <a:endParaRPr lang="en-US"/>
        </a:p>
      </dgm:t>
    </dgm:pt>
    <dgm:pt modelId="{941F5633-438A-4A62-B9EB-09269E0A0C37}">
      <dgm:prSet/>
      <dgm:spPr/>
      <dgm:t>
        <a:bodyPr/>
        <a:lstStyle/>
        <a:p>
          <a:pPr>
            <a:defRPr cap="all"/>
          </a:pPr>
          <a:r>
            <a:rPr lang="en-US"/>
            <a:t>Improving enabling environment </a:t>
          </a:r>
        </a:p>
      </dgm:t>
    </dgm:pt>
    <dgm:pt modelId="{85D00625-1002-40A9-B636-FEE6305B8CBC}" type="parTrans" cxnId="{FE62B521-E1D5-4E73-88B9-5A1C685CDCE9}">
      <dgm:prSet/>
      <dgm:spPr/>
      <dgm:t>
        <a:bodyPr/>
        <a:lstStyle/>
        <a:p>
          <a:endParaRPr lang="en-US"/>
        </a:p>
      </dgm:t>
    </dgm:pt>
    <dgm:pt modelId="{69BD7915-7A3B-4F88-A568-8B19894AB5C0}" type="sibTrans" cxnId="{FE62B521-E1D5-4E73-88B9-5A1C685CDCE9}">
      <dgm:prSet/>
      <dgm:spPr/>
      <dgm:t>
        <a:bodyPr/>
        <a:lstStyle/>
        <a:p>
          <a:endParaRPr lang="en-US"/>
        </a:p>
      </dgm:t>
    </dgm:pt>
    <dgm:pt modelId="{38A0A8EC-491A-4F6E-AE07-F8A84532B1F5}">
      <dgm:prSet/>
      <dgm:spPr/>
      <dgm:t>
        <a:bodyPr/>
        <a:lstStyle/>
        <a:p>
          <a:pPr>
            <a:defRPr cap="all"/>
          </a:pPr>
          <a:r>
            <a:rPr lang="en-US"/>
            <a:t>Risk insurance and guarantees such as through the Multilateral Investment Guarantee Agency</a:t>
          </a:r>
        </a:p>
      </dgm:t>
    </dgm:pt>
    <dgm:pt modelId="{ED50855D-E41F-4044-8A27-586DE6EB656F}" type="parTrans" cxnId="{98033CBD-1191-498B-87A2-574EC6572F59}">
      <dgm:prSet/>
      <dgm:spPr/>
      <dgm:t>
        <a:bodyPr/>
        <a:lstStyle/>
        <a:p>
          <a:endParaRPr lang="en-US"/>
        </a:p>
      </dgm:t>
    </dgm:pt>
    <dgm:pt modelId="{C5F9D572-DD1F-45E1-A519-A84EADDDB767}" type="sibTrans" cxnId="{98033CBD-1191-498B-87A2-574EC6572F59}">
      <dgm:prSet/>
      <dgm:spPr/>
      <dgm:t>
        <a:bodyPr/>
        <a:lstStyle/>
        <a:p>
          <a:endParaRPr lang="en-US"/>
        </a:p>
      </dgm:t>
    </dgm:pt>
    <dgm:pt modelId="{907D01C0-F41F-4901-98D1-881C558FC319}" type="pres">
      <dgm:prSet presAssocID="{FE22B921-7C30-4E70-B826-9D8074DD28E2}" presName="outerComposite" presStyleCnt="0">
        <dgm:presLayoutVars>
          <dgm:chMax val="5"/>
          <dgm:dir/>
          <dgm:resizeHandles val="exact"/>
        </dgm:presLayoutVars>
      </dgm:prSet>
      <dgm:spPr/>
    </dgm:pt>
    <dgm:pt modelId="{38792173-DD7E-4BD3-87A8-DC24C5814FCB}" type="pres">
      <dgm:prSet presAssocID="{FE22B921-7C30-4E70-B826-9D8074DD28E2}" presName="dummyMaxCanvas" presStyleCnt="0">
        <dgm:presLayoutVars/>
      </dgm:prSet>
      <dgm:spPr/>
    </dgm:pt>
    <dgm:pt modelId="{34A8A62A-E335-4A44-9CF6-66D582B325A6}" type="pres">
      <dgm:prSet presAssocID="{FE22B921-7C30-4E70-B826-9D8074DD28E2}" presName="FiveNodes_1" presStyleLbl="node1" presStyleIdx="0" presStyleCnt="5">
        <dgm:presLayoutVars>
          <dgm:bulletEnabled val="1"/>
        </dgm:presLayoutVars>
      </dgm:prSet>
      <dgm:spPr/>
    </dgm:pt>
    <dgm:pt modelId="{60A3C6E1-B3C4-4ABB-A5A5-41F58599BF6F}" type="pres">
      <dgm:prSet presAssocID="{FE22B921-7C30-4E70-B826-9D8074DD28E2}" presName="FiveNodes_2" presStyleLbl="node1" presStyleIdx="1" presStyleCnt="5">
        <dgm:presLayoutVars>
          <dgm:bulletEnabled val="1"/>
        </dgm:presLayoutVars>
      </dgm:prSet>
      <dgm:spPr/>
    </dgm:pt>
    <dgm:pt modelId="{606AE8FC-294C-4023-9846-0E8616E9D25E}" type="pres">
      <dgm:prSet presAssocID="{FE22B921-7C30-4E70-B826-9D8074DD28E2}" presName="FiveNodes_3" presStyleLbl="node1" presStyleIdx="2" presStyleCnt="5">
        <dgm:presLayoutVars>
          <dgm:bulletEnabled val="1"/>
        </dgm:presLayoutVars>
      </dgm:prSet>
      <dgm:spPr/>
    </dgm:pt>
    <dgm:pt modelId="{258EC5D9-2ADF-4FE4-901A-EE2B05CA8744}" type="pres">
      <dgm:prSet presAssocID="{FE22B921-7C30-4E70-B826-9D8074DD28E2}" presName="FiveNodes_4" presStyleLbl="node1" presStyleIdx="3" presStyleCnt="5">
        <dgm:presLayoutVars>
          <dgm:bulletEnabled val="1"/>
        </dgm:presLayoutVars>
      </dgm:prSet>
      <dgm:spPr/>
    </dgm:pt>
    <dgm:pt modelId="{D6E50ADE-B730-4CB5-8A9D-9DCB0181EDFC}" type="pres">
      <dgm:prSet presAssocID="{FE22B921-7C30-4E70-B826-9D8074DD28E2}" presName="FiveNodes_5" presStyleLbl="node1" presStyleIdx="4" presStyleCnt="5">
        <dgm:presLayoutVars>
          <dgm:bulletEnabled val="1"/>
        </dgm:presLayoutVars>
      </dgm:prSet>
      <dgm:spPr/>
    </dgm:pt>
    <dgm:pt modelId="{78308ADA-332E-4A71-A2DE-09AE426EE766}" type="pres">
      <dgm:prSet presAssocID="{FE22B921-7C30-4E70-B826-9D8074DD28E2}" presName="FiveConn_1-2" presStyleLbl="fgAccFollowNode1" presStyleIdx="0" presStyleCnt="4">
        <dgm:presLayoutVars>
          <dgm:bulletEnabled val="1"/>
        </dgm:presLayoutVars>
      </dgm:prSet>
      <dgm:spPr/>
    </dgm:pt>
    <dgm:pt modelId="{BDEE56B8-0EC3-4DB5-B0DB-1E587F3C387B}" type="pres">
      <dgm:prSet presAssocID="{FE22B921-7C30-4E70-B826-9D8074DD28E2}" presName="FiveConn_2-3" presStyleLbl="fgAccFollowNode1" presStyleIdx="1" presStyleCnt="4">
        <dgm:presLayoutVars>
          <dgm:bulletEnabled val="1"/>
        </dgm:presLayoutVars>
      </dgm:prSet>
      <dgm:spPr/>
    </dgm:pt>
    <dgm:pt modelId="{3A9E055B-48C8-4728-8335-3F0B4C1A287A}" type="pres">
      <dgm:prSet presAssocID="{FE22B921-7C30-4E70-B826-9D8074DD28E2}" presName="FiveConn_3-4" presStyleLbl="fgAccFollowNode1" presStyleIdx="2" presStyleCnt="4">
        <dgm:presLayoutVars>
          <dgm:bulletEnabled val="1"/>
        </dgm:presLayoutVars>
      </dgm:prSet>
      <dgm:spPr/>
    </dgm:pt>
    <dgm:pt modelId="{55FB8E3A-5B34-4835-94DC-3329572E60D7}" type="pres">
      <dgm:prSet presAssocID="{FE22B921-7C30-4E70-B826-9D8074DD28E2}" presName="FiveConn_4-5" presStyleLbl="fgAccFollowNode1" presStyleIdx="3" presStyleCnt="4">
        <dgm:presLayoutVars>
          <dgm:bulletEnabled val="1"/>
        </dgm:presLayoutVars>
      </dgm:prSet>
      <dgm:spPr/>
    </dgm:pt>
    <dgm:pt modelId="{9A54F966-54D4-449C-9042-180B20CC8518}" type="pres">
      <dgm:prSet presAssocID="{FE22B921-7C30-4E70-B826-9D8074DD28E2}" presName="FiveNodes_1_text" presStyleLbl="node1" presStyleIdx="4" presStyleCnt="5">
        <dgm:presLayoutVars>
          <dgm:bulletEnabled val="1"/>
        </dgm:presLayoutVars>
      </dgm:prSet>
      <dgm:spPr/>
    </dgm:pt>
    <dgm:pt modelId="{6C6980F9-CE6F-44CA-A074-470AF19D4829}" type="pres">
      <dgm:prSet presAssocID="{FE22B921-7C30-4E70-B826-9D8074DD28E2}" presName="FiveNodes_2_text" presStyleLbl="node1" presStyleIdx="4" presStyleCnt="5">
        <dgm:presLayoutVars>
          <dgm:bulletEnabled val="1"/>
        </dgm:presLayoutVars>
      </dgm:prSet>
      <dgm:spPr/>
    </dgm:pt>
    <dgm:pt modelId="{473CF976-ABD1-492B-B619-8D1588F45C8B}" type="pres">
      <dgm:prSet presAssocID="{FE22B921-7C30-4E70-B826-9D8074DD28E2}" presName="FiveNodes_3_text" presStyleLbl="node1" presStyleIdx="4" presStyleCnt="5">
        <dgm:presLayoutVars>
          <dgm:bulletEnabled val="1"/>
        </dgm:presLayoutVars>
      </dgm:prSet>
      <dgm:spPr/>
    </dgm:pt>
    <dgm:pt modelId="{34B686C8-3E4A-4E0D-A378-A8A925BBEC90}" type="pres">
      <dgm:prSet presAssocID="{FE22B921-7C30-4E70-B826-9D8074DD28E2}" presName="FiveNodes_4_text" presStyleLbl="node1" presStyleIdx="4" presStyleCnt="5">
        <dgm:presLayoutVars>
          <dgm:bulletEnabled val="1"/>
        </dgm:presLayoutVars>
      </dgm:prSet>
      <dgm:spPr/>
    </dgm:pt>
    <dgm:pt modelId="{BD2CA9EC-0F31-43C8-B2AF-B8BB2376A492}" type="pres">
      <dgm:prSet presAssocID="{FE22B921-7C30-4E70-B826-9D8074DD28E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94E150C-569B-4393-AF68-BC8380326F0F}" type="presOf" srcId="{941F5633-438A-4A62-B9EB-09269E0A0C37}" destId="{34B686C8-3E4A-4E0D-A378-A8A925BBEC90}" srcOrd="1" destOrd="0" presId="urn:microsoft.com/office/officeart/2005/8/layout/vProcess5"/>
    <dgm:cxn modelId="{FE62B521-E1D5-4E73-88B9-5A1C685CDCE9}" srcId="{FE22B921-7C30-4E70-B826-9D8074DD28E2}" destId="{941F5633-438A-4A62-B9EB-09269E0A0C37}" srcOrd="3" destOrd="0" parTransId="{85D00625-1002-40A9-B636-FEE6305B8CBC}" sibTransId="{69BD7915-7A3B-4F88-A568-8B19894AB5C0}"/>
    <dgm:cxn modelId="{951FEE27-2D2A-4E63-9C53-B03E38BDA27A}" type="presOf" srcId="{FE22B921-7C30-4E70-B826-9D8074DD28E2}" destId="{907D01C0-F41F-4901-98D1-881C558FC319}" srcOrd="0" destOrd="0" presId="urn:microsoft.com/office/officeart/2005/8/layout/vProcess5"/>
    <dgm:cxn modelId="{E032A730-2560-4A38-B10C-AED3C7F4D759}" srcId="{FE22B921-7C30-4E70-B826-9D8074DD28E2}" destId="{18AD343B-9A0E-4CF6-A4D2-95769F1CC02B}" srcOrd="1" destOrd="0" parTransId="{8D399AAB-02AE-41D0-99BE-2F207AACB618}" sibTransId="{B65187AA-C94A-492B-A543-7038026C677A}"/>
    <dgm:cxn modelId="{E8DE135B-CCB4-4FAD-BF3C-58F953B44C11}" type="presOf" srcId="{18AD343B-9A0E-4CF6-A4D2-95769F1CC02B}" destId="{6C6980F9-CE6F-44CA-A074-470AF19D4829}" srcOrd="1" destOrd="0" presId="urn:microsoft.com/office/officeart/2005/8/layout/vProcess5"/>
    <dgm:cxn modelId="{7D032E71-22B4-4349-8380-97DB76D23D16}" srcId="{FE22B921-7C30-4E70-B826-9D8074DD28E2}" destId="{22E90BA6-E775-439B-924B-C2B9902EB35B}" srcOrd="2" destOrd="0" parTransId="{FDDA2E58-11F9-4ECB-84FF-76941F2D4EB2}" sibTransId="{B9C8880F-0E75-4754-AEC4-9A40D9CFC905}"/>
    <dgm:cxn modelId="{C71B8C80-3F8E-4417-9B44-3E846F7D8C79}" type="presOf" srcId="{69BD7915-7A3B-4F88-A568-8B19894AB5C0}" destId="{55FB8E3A-5B34-4835-94DC-3329572E60D7}" srcOrd="0" destOrd="0" presId="urn:microsoft.com/office/officeart/2005/8/layout/vProcess5"/>
    <dgm:cxn modelId="{E4FE8B8C-697A-4325-90CA-B65665A8BE82}" type="presOf" srcId="{01975DFD-5559-4D6F-AC0C-3B0E419989F8}" destId="{34A8A62A-E335-4A44-9CF6-66D582B325A6}" srcOrd="0" destOrd="0" presId="urn:microsoft.com/office/officeart/2005/8/layout/vProcess5"/>
    <dgm:cxn modelId="{029E718D-E187-4BE4-ACDA-BB83849EAF81}" type="presOf" srcId="{B9C8880F-0E75-4754-AEC4-9A40D9CFC905}" destId="{3A9E055B-48C8-4728-8335-3F0B4C1A287A}" srcOrd="0" destOrd="0" presId="urn:microsoft.com/office/officeart/2005/8/layout/vProcess5"/>
    <dgm:cxn modelId="{487ABB8E-79E2-4E12-97CE-CA9C5DDBCDC7}" type="presOf" srcId="{18AD343B-9A0E-4CF6-A4D2-95769F1CC02B}" destId="{60A3C6E1-B3C4-4ABB-A5A5-41F58599BF6F}" srcOrd="0" destOrd="0" presId="urn:microsoft.com/office/officeart/2005/8/layout/vProcess5"/>
    <dgm:cxn modelId="{8BA994A5-484E-423C-BAC8-26C1DDDAAEFD}" type="presOf" srcId="{22E90BA6-E775-439B-924B-C2B9902EB35B}" destId="{473CF976-ABD1-492B-B619-8D1588F45C8B}" srcOrd="1" destOrd="0" presId="urn:microsoft.com/office/officeart/2005/8/layout/vProcess5"/>
    <dgm:cxn modelId="{9C8599B6-7CBB-4100-918B-D6B5B38CAB20}" type="presOf" srcId="{01975DFD-5559-4D6F-AC0C-3B0E419989F8}" destId="{9A54F966-54D4-449C-9042-180B20CC8518}" srcOrd="1" destOrd="0" presId="urn:microsoft.com/office/officeart/2005/8/layout/vProcess5"/>
    <dgm:cxn modelId="{98033CBD-1191-498B-87A2-574EC6572F59}" srcId="{FE22B921-7C30-4E70-B826-9D8074DD28E2}" destId="{38A0A8EC-491A-4F6E-AE07-F8A84532B1F5}" srcOrd="4" destOrd="0" parTransId="{ED50855D-E41F-4044-8A27-586DE6EB656F}" sibTransId="{C5F9D572-DD1F-45E1-A519-A84EADDDB767}"/>
    <dgm:cxn modelId="{723710BF-F452-41AE-8CFD-148A0EE3723F}" type="presOf" srcId="{22E90BA6-E775-439B-924B-C2B9902EB35B}" destId="{606AE8FC-294C-4023-9846-0E8616E9D25E}" srcOrd="0" destOrd="0" presId="urn:microsoft.com/office/officeart/2005/8/layout/vProcess5"/>
    <dgm:cxn modelId="{4BD08DC3-E25F-4F98-B66C-64190154EC43}" srcId="{FE22B921-7C30-4E70-B826-9D8074DD28E2}" destId="{01975DFD-5559-4D6F-AC0C-3B0E419989F8}" srcOrd="0" destOrd="0" parTransId="{AA5CCEE6-0B8F-472A-9276-8443B9452AA9}" sibTransId="{EA5CDABD-235E-416B-A655-EF04EE751391}"/>
    <dgm:cxn modelId="{F3CDD3C5-7A2D-4DC9-9151-FD373E83B83C}" type="presOf" srcId="{38A0A8EC-491A-4F6E-AE07-F8A84532B1F5}" destId="{BD2CA9EC-0F31-43C8-B2AF-B8BB2376A492}" srcOrd="1" destOrd="0" presId="urn:microsoft.com/office/officeart/2005/8/layout/vProcess5"/>
    <dgm:cxn modelId="{B64A35E3-9602-474C-95CC-637A0877DFC6}" type="presOf" srcId="{38A0A8EC-491A-4F6E-AE07-F8A84532B1F5}" destId="{D6E50ADE-B730-4CB5-8A9D-9DCB0181EDFC}" srcOrd="0" destOrd="0" presId="urn:microsoft.com/office/officeart/2005/8/layout/vProcess5"/>
    <dgm:cxn modelId="{FC1B7FFB-F902-41F2-BED6-4D68A5579D97}" type="presOf" srcId="{941F5633-438A-4A62-B9EB-09269E0A0C37}" destId="{258EC5D9-2ADF-4FE4-901A-EE2B05CA8744}" srcOrd="0" destOrd="0" presId="urn:microsoft.com/office/officeart/2005/8/layout/vProcess5"/>
    <dgm:cxn modelId="{FBE155FC-246E-41C8-B8DD-DD9DBC2EE490}" type="presOf" srcId="{EA5CDABD-235E-416B-A655-EF04EE751391}" destId="{78308ADA-332E-4A71-A2DE-09AE426EE766}" srcOrd="0" destOrd="0" presId="urn:microsoft.com/office/officeart/2005/8/layout/vProcess5"/>
    <dgm:cxn modelId="{D21337FF-2286-4F25-AC88-EBEEA62A82AC}" type="presOf" srcId="{B65187AA-C94A-492B-A543-7038026C677A}" destId="{BDEE56B8-0EC3-4DB5-B0DB-1E587F3C387B}" srcOrd="0" destOrd="0" presId="urn:microsoft.com/office/officeart/2005/8/layout/vProcess5"/>
    <dgm:cxn modelId="{744A46AA-6737-4E03-B9BF-380AE18E939D}" type="presParOf" srcId="{907D01C0-F41F-4901-98D1-881C558FC319}" destId="{38792173-DD7E-4BD3-87A8-DC24C5814FCB}" srcOrd="0" destOrd="0" presId="urn:microsoft.com/office/officeart/2005/8/layout/vProcess5"/>
    <dgm:cxn modelId="{9E63794D-94FA-430E-A161-5B992692C469}" type="presParOf" srcId="{907D01C0-F41F-4901-98D1-881C558FC319}" destId="{34A8A62A-E335-4A44-9CF6-66D582B325A6}" srcOrd="1" destOrd="0" presId="urn:microsoft.com/office/officeart/2005/8/layout/vProcess5"/>
    <dgm:cxn modelId="{BEFB7813-CA95-497F-9418-5DF531AF8A87}" type="presParOf" srcId="{907D01C0-F41F-4901-98D1-881C558FC319}" destId="{60A3C6E1-B3C4-4ABB-A5A5-41F58599BF6F}" srcOrd="2" destOrd="0" presId="urn:microsoft.com/office/officeart/2005/8/layout/vProcess5"/>
    <dgm:cxn modelId="{C65E3251-3394-4F4D-A788-66F560F35D44}" type="presParOf" srcId="{907D01C0-F41F-4901-98D1-881C558FC319}" destId="{606AE8FC-294C-4023-9846-0E8616E9D25E}" srcOrd="3" destOrd="0" presId="urn:microsoft.com/office/officeart/2005/8/layout/vProcess5"/>
    <dgm:cxn modelId="{9B4F3FD4-B7AC-4FF3-B1E2-262BD5682B9F}" type="presParOf" srcId="{907D01C0-F41F-4901-98D1-881C558FC319}" destId="{258EC5D9-2ADF-4FE4-901A-EE2B05CA8744}" srcOrd="4" destOrd="0" presId="urn:microsoft.com/office/officeart/2005/8/layout/vProcess5"/>
    <dgm:cxn modelId="{78743967-794A-4181-9D03-4ED03EF8834D}" type="presParOf" srcId="{907D01C0-F41F-4901-98D1-881C558FC319}" destId="{D6E50ADE-B730-4CB5-8A9D-9DCB0181EDFC}" srcOrd="5" destOrd="0" presId="urn:microsoft.com/office/officeart/2005/8/layout/vProcess5"/>
    <dgm:cxn modelId="{C676D11A-A395-4BBC-8270-E095AF589A0B}" type="presParOf" srcId="{907D01C0-F41F-4901-98D1-881C558FC319}" destId="{78308ADA-332E-4A71-A2DE-09AE426EE766}" srcOrd="6" destOrd="0" presId="urn:microsoft.com/office/officeart/2005/8/layout/vProcess5"/>
    <dgm:cxn modelId="{2CC5DAB9-450A-498E-9A3A-6BCCA8E2F378}" type="presParOf" srcId="{907D01C0-F41F-4901-98D1-881C558FC319}" destId="{BDEE56B8-0EC3-4DB5-B0DB-1E587F3C387B}" srcOrd="7" destOrd="0" presId="urn:microsoft.com/office/officeart/2005/8/layout/vProcess5"/>
    <dgm:cxn modelId="{84EAA9DC-ABA0-4525-9E97-F6D94D23E9B4}" type="presParOf" srcId="{907D01C0-F41F-4901-98D1-881C558FC319}" destId="{3A9E055B-48C8-4728-8335-3F0B4C1A287A}" srcOrd="8" destOrd="0" presId="urn:microsoft.com/office/officeart/2005/8/layout/vProcess5"/>
    <dgm:cxn modelId="{B30DE082-197C-43F5-A034-3B61FE2A23A6}" type="presParOf" srcId="{907D01C0-F41F-4901-98D1-881C558FC319}" destId="{55FB8E3A-5B34-4835-94DC-3329572E60D7}" srcOrd="9" destOrd="0" presId="urn:microsoft.com/office/officeart/2005/8/layout/vProcess5"/>
    <dgm:cxn modelId="{EC463F70-D067-4873-ACF5-146CDE0A3DBE}" type="presParOf" srcId="{907D01C0-F41F-4901-98D1-881C558FC319}" destId="{9A54F966-54D4-449C-9042-180B20CC8518}" srcOrd="10" destOrd="0" presId="urn:microsoft.com/office/officeart/2005/8/layout/vProcess5"/>
    <dgm:cxn modelId="{1195E331-098C-4374-AFCD-B777F95AEADD}" type="presParOf" srcId="{907D01C0-F41F-4901-98D1-881C558FC319}" destId="{6C6980F9-CE6F-44CA-A074-470AF19D4829}" srcOrd="11" destOrd="0" presId="urn:microsoft.com/office/officeart/2005/8/layout/vProcess5"/>
    <dgm:cxn modelId="{8CCA42DC-9580-42F3-B2B2-BE7E4382184D}" type="presParOf" srcId="{907D01C0-F41F-4901-98D1-881C558FC319}" destId="{473CF976-ABD1-492B-B619-8D1588F45C8B}" srcOrd="12" destOrd="0" presId="urn:microsoft.com/office/officeart/2005/8/layout/vProcess5"/>
    <dgm:cxn modelId="{76B21418-1C63-4420-A1AD-EF0CA0ADC993}" type="presParOf" srcId="{907D01C0-F41F-4901-98D1-881C558FC319}" destId="{34B686C8-3E4A-4E0D-A378-A8A925BBEC90}" srcOrd="13" destOrd="0" presId="urn:microsoft.com/office/officeart/2005/8/layout/vProcess5"/>
    <dgm:cxn modelId="{59C9715D-8179-4CBA-AF44-3F2BE8857017}" type="presParOf" srcId="{907D01C0-F41F-4901-98D1-881C558FC319}" destId="{BD2CA9EC-0F31-43C8-B2AF-B8BB2376A49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DB8DFB-4EDF-4D67-915D-7FAA79A0A4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0BEB567-2B51-453F-9EE7-556B0F49B9EE}">
      <dgm:prSet custT="1"/>
      <dgm:spPr/>
      <dgm:t>
        <a:bodyPr/>
        <a:lstStyle/>
        <a:p>
          <a:r>
            <a:rPr lang="en-US" sz="4000" dirty="0"/>
            <a:t>Emergency stocks</a:t>
          </a:r>
        </a:p>
      </dgm:t>
    </dgm:pt>
    <dgm:pt modelId="{0E38DBD2-73DC-47AB-A702-46571E01FEE2}" type="parTrans" cxnId="{74E7B942-A3A7-457D-AD6A-DE3FDB1CDFFE}">
      <dgm:prSet/>
      <dgm:spPr/>
      <dgm:t>
        <a:bodyPr/>
        <a:lstStyle/>
        <a:p>
          <a:endParaRPr lang="en-US"/>
        </a:p>
      </dgm:t>
    </dgm:pt>
    <dgm:pt modelId="{709C5DB5-FB3B-4F07-B1AE-80B46532ED2E}" type="sibTrans" cxnId="{74E7B942-A3A7-457D-AD6A-DE3FDB1CDFFE}">
      <dgm:prSet/>
      <dgm:spPr/>
      <dgm:t>
        <a:bodyPr/>
        <a:lstStyle/>
        <a:p>
          <a:endParaRPr lang="en-US"/>
        </a:p>
      </dgm:t>
    </dgm:pt>
    <dgm:pt modelId="{7DF2BEF0-8F32-4AA2-83EB-8591E4B69401}">
      <dgm:prSet custT="1"/>
      <dgm:spPr/>
      <dgm:t>
        <a:bodyPr/>
        <a:lstStyle/>
        <a:p>
          <a:r>
            <a:rPr lang="en-US" sz="4000" dirty="0"/>
            <a:t>National food reserves</a:t>
          </a:r>
        </a:p>
      </dgm:t>
    </dgm:pt>
    <dgm:pt modelId="{1BC03C3A-468E-44D1-A0B5-76983AD1DA00}" type="parTrans" cxnId="{76205B50-4BD0-4951-A276-AE833FC38218}">
      <dgm:prSet/>
      <dgm:spPr/>
      <dgm:t>
        <a:bodyPr/>
        <a:lstStyle/>
        <a:p>
          <a:endParaRPr lang="en-US"/>
        </a:p>
      </dgm:t>
    </dgm:pt>
    <dgm:pt modelId="{1A640E18-46F1-45AF-9CDC-DD5285163AF6}" type="sibTrans" cxnId="{76205B50-4BD0-4951-A276-AE833FC38218}">
      <dgm:prSet/>
      <dgm:spPr/>
      <dgm:t>
        <a:bodyPr/>
        <a:lstStyle/>
        <a:p>
          <a:endParaRPr lang="en-US"/>
        </a:p>
      </dgm:t>
    </dgm:pt>
    <dgm:pt modelId="{230E7DAC-0845-40E2-A43F-A8B103EDB3A9}">
      <dgm:prSet custT="1"/>
      <dgm:spPr/>
      <dgm:t>
        <a:bodyPr/>
        <a:lstStyle/>
        <a:p>
          <a:r>
            <a:rPr lang="en-US" sz="4000" dirty="0"/>
            <a:t>Virtual versus physical stocks</a:t>
          </a:r>
        </a:p>
      </dgm:t>
    </dgm:pt>
    <dgm:pt modelId="{BAFE1031-A08D-48BE-8B54-D64068B83CEC}" type="parTrans" cxnId="{5A9720AF-5E48-4859-8784-B84E22D1B4E1}">
      <dgm:prSet/>
      <dgm:spPr/>
      <dgm:t>
        <a:bodyPr/>
        <a:lstStyle/>
        <a:p>
          <a:endParaRPr lang="en-US"/>
        </a:p>
      </dgm:t>
    </dgm:pt>
    <dgm:pt modelId="{0CE202A7-86B3-4391-9F35-54B99830B72E}" type="sibTrans" cxnId="{5A9720AF-5E48-4859-8784-B84E22D1B4E1}">
      <dgm:prSet/>
      <dgm:spPr/>
      <dgm:t>
        <a:bodyPr/>
        <a:lstStyle/>
        <a:p>
          <a:endParaRPr lang="en-US"/>
        </a:p>
      </dgm:t>
    </dgm:pt>
    <dgm:pt modelId="{7CF69F03-2F51-4C77-BE63-702A2BCE07C2}">
      <dgm:prSet custT="1"/>
      <dgm:spPr/>
      <dgm:t>
        <a:bodyPr/>
        <a:lstStyle/>
        <a:p>
          <a:r>
            <a:rPr lang="en-US" sz="4000" dirty="0"/>
            <a:t>An emergency import finance facility</a:t>
          </a:r>
        </a:p>
      </dgm:t>
    </dgm:pt>
    <dgm:pt modelId="{40B854F2-03A1-48DB-BEDC-9E64AD936D36}" type="parTrans" cxnId="{A392CFF0-F0FE-4CE7-AA13-BFDD656C5F7E}">
      <dgm:prSet/>
      <dgm:spPr/>
      <dgm:t>
        <a:bodyPr/>
        <a:lstStyle/>
        <a:p>
          <a:endParaRPr lang="en-US"/>
        </a:p>
      </dgm:t>
    </dgm:pt>
    <dgm:pt modelId="{763CA37B-3D33-46A0-AAF2-1B42112B86DF}" type="sibTrans" cxnId="{A392CFF0-F0FE-4CE7-AA13-BFDD656C5F7E}">
      <dgm:prSet/>
      <dgm:spPr/>
      <dgm:t>
        <a:bodyPr/>
        <a:lstStyle/>
        <a:p>
          <a:endParaRPr lang="en-US"/>
        </a:p>
      </dgm:t>
    </dgm:pt>
    <dgm:pt modelId="{8CDA5790-4514-41FC-8278-0CC7E7630FA8}">
      <dgm:prSet custT="1"/>
      <dgm:spPr/>
      <dgm:t>
        <a:bodyPr/>
        <a:lstStyle/>
        <a:p>
          <a:r>
            <a:rPr lang="en-US" sz="4000" b="1" dirty="0"/>
            <a:t>Governance</a:t>
          </a:r>
          <a:endParaRPr lang="en-US" sz="4000" dirty="0"/>
        </a:p>
      </dgm:t>
    </dgm:pt>
    <dgm:pt modelId="{B7CBCB55-1209-4361-B842-D5A4D2C74D57}" type="parTrans" cxnId="{FFBC6A61-0096-4D3B-854A-42D83788873A}">
      <dgm:prSet/>
      <dgm:spPr/>
      <dgm:t>
        <a:bodyPr/>
        <a:lstStyle/>
        <a:p>
          <a:endParaRPr lang="en-US"/>
        </a:p>
      </dgm:t>
    </dgm:pt>
    <dgm:pt modelId="{963A41EF-20F8-47A8-848A-9F50E8AF9B3F}" type="sibTrans" cxnId="{FFBC6A61-0096-4D3B-854A-42D83788873A}">
      <dgm:prSet/>
      <dgm:spPr/>
      <dgm:t>
        <a:bodyPr/>
        <a:lstStyle/>
        <a:p>
          <a:endParaRPr lang="en-US"/>
        </a:p>
      </dgm:t>
    </dgm:pt>
    <dgm:pt modelId="{0DA80E49-2E23-4016-BFC7-302108ADB9BF}">
      <dgm:prSet custT="1"/>
      <dgm:spPr/>
      <dgm:t>
        <a:bodyPr/>
        <a:lstStyle/>
        <a:p>
          <a:r>
            <a:rPr lang="en-US" sz="1100" dirty="0"/>
            <a:t>A small Secretariat will be established to manage the day-to-day operations of the FSM</a:t>
          </a:r>
        </a:p>
      </dgm:t>
    </dgm:pt>
    <dgm:pt modelId="{0EFBA219-49DE-4FB1-BFC6-7DD2A0D708CB}" type="parTrans" cxnId="{09B170BF-BE9A-4DF1-A3A4-D31A4A7097D9}">
      <dgm:prSet/>
      <dgm:spPr/>
      <dgm:t>
        <a:bodyPr/>
        <a:lstStyle/>
        <a:p>
          <a:endParaRPr lang="en-US"/>
        </a:p>
      </dgm:t>
    </dgm:pt>
    <dgm:pt modelId="{ED18DBD5-4637-451C-93F5-3C2405FC8565}" type="sibTrans" cxnId="{09B170BF-BE9A-4DF1-A3A4-D31A4A7097D9}">
      <dgm:prSet/>
      <dgm:spPr/>
      <dgm:t>
        <a:bodyPr/>
        <a:lstStyle/>
        <a:p>
          <a:endParaRPr lang="en-US"/>
        </a:p>
      </dgm:t>
    </dgm:pt>
    <dgm:pt modelId="{28619FF1-DB07-46A1-A80D-CC6BF781EF3F}">
      <dgm:prSet custT="1"/>
      <dgm:spPr/>
      <dgm:t>
        <a:bodyPr/>
        <a:lstStyle/>
        <a:p>
          <a:r>
            <a:rPr lang="en-US" sz="1100" dirty="0"/>
            <a:t>The FSM will operate under the supervision of a Steering Committee </a:t>
          </a:r>
        </a:p>
      </dgm:t>
    </dgm:pt>
    <dgm:pt modelId="{DC67C10C-8F53-4FA9-9469-978A1756D10A}" type="parTrans" cxnId="{15BFB5AC-7806-4E17-B09E-00669E4A12FE}">
      <dgm:prSet/>
      <dgm:spPr/>
      <dgm:t>
        <a:bodyPr/>
        <a:lstStyle/>
        <a:p>
          <a:endParaRPr lang="en-US"/>
        </a:p>
      </dgm:t>
    </dgm:pt>
    <dgm:pt modelId="{33B0ECC9-4DCB-4672-A844-FE410ABBE6A9}" type="sibTrans" cxnId="{15BFB5AC-7806-4E17-B09E-00669E4A12FE}">
      <dgm:prSet/>
      <dgm:spPr/>
      <dgm:t>
        <a:bodyPr/>
        <a:lstStyle/>
        <a:p>
          <a:endParaRPr lang="en-US"/>
        </a:p>
      </dgm:t>
    </dgm:pt>
    <dgm:pt modelId="{AA394C2D-9381-4C97-842B-6658C100F57C}" type="pres">
      <dgm:prSet presAssocID="{74DB8DFB-4EDF-4D67-915D-7FAA79A0A4B1}" presName="root" presStyleCnt="0">
        <dgm:presLayoutVars>
          <dgm:dir/>
          <dgm:resizeHandles val="exact"/>
        </dgm:presLayoutVars>
      </dgm:prSet>
      <dgm:spPr/>
    </dgm:pt>
    <dgm:pt modelId="{A2CA7D98-0233-4C94-8367-DFA22DB2E632}" type="pres">
      <dgm:prSet presAssocID="{50BEB567-2B51-453F-9EE7-556B0F49B9EE}" presName="compNode" presStyleCnt="0"/>
      <dgm:spPr/>
    </dgm:pt>
    <dgm:pt modelId="{7B9AB106-91A4-431B-B3E4-10DFF0985268}" type="pres">
      <dgm:prSet presAssocID="{50BEB567-2B51-453F-9EE7-556B0F49B9EE}" presName="bgRect" presStyleLbl="bgShp" presStyleIdx="0" presStyleCnt="5"/>
      <dgm:spPr/>
    </dgm:pt>
    <dgm:pt modelId="{96E096F3-257C-4FC2-8770-E8D0448524B4}" type="pres">
      <dgm:prSet presAssocID="{50BEB567-2B51-453F-9EE7-556B0F49B9E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B4A4C0D5-35EE-4129-803F-44FA3BA9B9C4}" type="pres">
      <dgm:prSet presAssocID="{50BEB567-2B51-453F-9EE7-556B0F49B9EE}" presName="spaceRect" presStyleCnt="0"/>
      <dgm:spPr/>
    </dgm:pt>
    <dgm:pt modelId="{D0B877BE-92CE-4A3B-A052-CFDA76DF2EF7}" type="pres">
      <dgm:prSet presAssocID="{50BEB567-2B51-453F-9EE7-556B0F49B9EE}" presName="parTx" presStyleLbl="revTx" presStyleIdx="0" presStyleCnt="6">
        <dgm:presLayoutVars>
          <dgm:chMax val="0"/>
          <dgm:chPref val="0"/>
        </dgm:presLayoutVars>
      </dgm:prSet>
      <dgm:spPr/>
    </dgm:pt>
    <dgm:pt modelId="{1B0F0BA5-6774-4B1D-B7DF-C9B743798E27}" type="pres">
      <dgm:prSet presAssocID="{709C5DB5-FB3B-4F07-B1AE-80B46532ED2E}" presName="sibTrans" presStyleCnt="0"/>
      <dgm:spPr/>
    </dgm:pt>
    <dgm:pt modelId="{CC87A5FE-D1CB-469F-BB3B-A98AE355E512}" type="pres">
      <dgm:prSet presAssocID="{7DF2BEF0-8F32-4AA2-83EB-8591E4B69401}" presName="compNode" presStyleCnt="0"/>
      <dgm:spPr/>
    </dgm:pt>
    <dgm:pt modelId="{55AF4C07-6C75-40C2-96F0-2BCDD4F9BE2A}" type="pres">
      <dgm:prSet presAssocID="{7DF2BEF0-8F32-4AA2-83EB-8591E4B69401}" presName="bgRect" presStyleLbl="bgShp" presStyleIdx="1" presStyleCnt="5"/>
      <dgm:spPr/>
    </dgm:pt>
    <dgm:pt modelId="{6CC3C073-DECB-4839-BA28-A2E1B77B5F61}" type="pres">
      <dgm:prSet presAssocID="{7DF2BEF0-8F32-4AA2-83EB-8591E4B6940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76779852-C6B3-42C8-84E7-946CE05C701A}" type="pres">
      <dgm:prSet presAssocID="{7DF2BEF0-8F32-4AA2-83EB-8591E4B69401}" presName="spaceRect" presStyleCnt="0"/>
      <dgm:spPr/>
    </dgm:pt>
    <dgm:pt modelId="{DBA12A84-5B6E-4373-9DEC-0CF5BED56588}" type="pres">
      <dgm:prSet presAssocID="{7DF2BEF0-8F32-4AA2-83EB-8591E4B69401}" presName="parTx" presStyleLbl="revTx" presStyleIdx="1" presStyleCnt="6">
        <dgm:presLayoutVars>
          <dgm:chMax val="0"/>
          <dgm:chPref val="0"/>
        </dgm:presLayoutVars>
      </dgm:prSet>
      <dgm:spPr/>
    </dgm:pt>
    <dgm:pt modelId="{0702CDC7-B9DC-4E39-893B-FB630D04F3DF}" type="pres">
      <dgm:prSet presAssocID="{1A640E18-46F1-45AF-9CDC-DD5285163AF6}" presName="sibTrans" presStyleCnt="0"/>
      <dgm:spPr/>
    </dgm:pt>
    <dgm:pt modelId="{6CAFA936-295B-483D-A6B3-6E1DBE281A52}" type="pres">
      <dgm:prSet presAssocID="{230E7DAC-0845-40E2-A43F-A8B103EDB3A9}" presName="compNode" presStyleCnt="0"/>
      <dgm:spPr/>
    </dgm:pt>
    <dgm:pt modelId="{195E9341-2B6B-4902-A762-C20E55EAB68A}" type="pres">
      <dgm:prSet presAssocID="{230E7DAC-0845-40E2-A43F-A8B103EDB3A9}" presName="bgRect" presStyleLbl="bgShp" presStyleIdx="2" presStyleCnt="5"/>
      <dgm:spPr/>
    </dgm:pt>
    <dgm:pt modelId="{30B735D4-D962-4762-81A8-10A3EF009DF3}" type="pres">
      <dgm:prSet presAssocID="{230E7DAC-0845-40E2-A43F-A8B103EDB3A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819C6E1-617C-43C2-B1AC-02B442901424}" type="pres">
      <dgm:prSet presAssocID="{230E7DAC-0845-40E2-A43F-A8B103EDB3A9}" presName="spaceRect" presStyleCnt="0"/>
      <dgm:spPr/>
    </dgm:pt>
    <dgm:pt modelId="{B842B9DA-DD2F-4B7E-AE77-72F835870758}" type="pres">
      <dgm:prSet presAssocID="{230E7DAC-0845-40E2-A43F-A8B103EDB3A9}" presName="parTx" presStyleLbl="revTx" presStyleIdx="2" presStyleCnt="6">
        <dgm:presLayoutVars>
          <dgm:chMax val="0"/>
          <dgm:chPref val="0"/>
        </dgm:presLayoutVars>
      </dgm:prSet>
      <dgm:spPr/>
    </dgm:pt>
    <dgm:pt modelId="{AA11604F-AB88-4041-B2CE-46030C971E74}" type="pres">
      <dgm:prSet presAssocID="{0CE202A7-86B3-4391-9F35-54B99830B72E}" presName="sibTrans" presStyleCnt="0"/>
      <dgm:spPr/>
    </dgm:pt>
    <dgm:pt modelId="{3B5EE748-B3C6-492A-900E-85597B70FB47}" type="pres">
      <dgm:prSet presAssocID="{7CF69F03-2F51-4C77-BE63-702A2BCE07C2}" presName="compNode" presStyleCnt="0"/>
      <dgm:spPr/>
    </dgm:pt>
    <dgm:pt modelId="{A8E099E7-C86E-4630-8404-C5DE57E52668}" type="pres">
      <dgm:prSet presAssocID="{7CF69F03-2F51-4C77-BE63-702A2BCE07C2}" presName="bgRect" presStyleLbl="bgShp" presStyleIdx="3" presStyleCnt="5"/>
      <dgm:spPr/>
    </dgm:pt>
    <dgm:pt modelId="{6A532D7D-BC9C-463F-858B-3BBB2E0910CE}" type="pres">
      <dgm:prSet presAssocID="{7CF69F03-2F51-4C77-BE63-702A2BCE07C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7B5EF686-F014-4DAA-A9EF-BC104F6C7E20}" type="pres">
      <dgm:prSet presAssocID="{7CF69F03-2F51-4C77-BE63-702A2BCE07C2}" presName="spaceRect" presStyleCnt="0"/>
      <dgm:spPr/>
    </dgm:pt>
    <dgm:pt modelId="{E0DAA479-CD68-45C4-B661-BE74DA261710}" type="pres">
      <dgm:prSet presAssocID="{7CF69F03-2F51-4C77-BE63-702A2BCE07C2}" presName="parTx" presStyleLbl="revTx" presStyleIdx="3" presStyleCnt="6">
        <dgm:presLayoutVars>
          <dgm:chMax val="0"/>
          <dgm:chPref val="0"/>
        </dgm:presLayoutVars>
      </dgm:prSet>
      <dgm:spPr/>
    </dgm:pt>
    <dgm:pt modelId="{9A1217F3-3C54-4A49-8F2F-1D3B8A304713}" type="pres">
      <dgm:prSet presAssocID="{763CA37B-3D33-46A0-AAF2-1B42112B86DF}" presName="sibTrans" presStyleCnt="0"/>
      <dgm:spPr/>
    </dgm:pt>
    <dgm:pt modelId="{94A34A05-CC91-4F95-BCA6-CD6CA298142F}" type="pres">
      <dgm:prSet presAssocID="{8CDA5790-4514-41FC-8278-0CC7E7630FA8}" presName="compNode" presStyleCnt="0"/>
      <dgm:spPr/>
    </dgm:pt>
    <dgm:pt modelId="{A24C9136-7C97-4465-B82E-055D33D0FB76}" type="pres">
      <dgm:prSet presAssocID="{8CDA5790-4514-41FC-8278-0CC7E7630FA8}" presName="bgRect" presStyleLbl="bgShp" presStyleIdx="4" presStyleCnt="5"/>
      <dgm:spPr/>
    </dgm:pt>
    <dgm:pt modelId="{E34EB047-025D-4001-B09A-74B18CCEFF47}" type="pres">
      <dgm:prSet presAssocID="{8CDA5790-4514-41FC-8278-0CC7E7630FA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6E13CA1B-7B61-4D04-9463-3D66180885F9}" type="pres">
      <dgm:prSet presAssocID="{8CDA5790-4514-41FC-8278-0CC7E7630FA8}" presName="spaceRect" presStyleCnt="0"/>
      <dgm:spPr/>
    </dgm:pt>
    <dgm:pt modelId="{47A27451-E408-4229-9525-BAEA54A23782}" type="pres">
      <dgm:prSet presAssocID="{8CDA5790-4514-41FC-8278-0CC7E7630FA8}" presName="parTx" presStyleLbl="revTx" presStyleIdx="4" presStyleCnt="6">
        <dgm:presLayoutVars>
          <dgm:chMax val="0"/>
          <dgm:chPref val="0"/>
        </dgm:presLayoutVars>
      </dgm:prSet>
      <dgm:spPr/>
    </dgm:pt>
    <dgm:pt modelId="{68F92156-F994-4D46-867B-9268C454EA22}" type="pres">
      <dgm:prSet presAssocID="{8CDA5790-4514-41FC-8278-0CC7E7630FA8}" presName="desTx" presStyleLbl="revTx" presStyleIdx="5" presStyleCnt="6" custScaleX="116875">
        <dgm:presLayoutVars/>
      </dgm:prSet>
      <dgm:spPr/>
    </dgm:pt>
  </dgm:ptLst>
  <dgm:cxnLst>
    <dgm:cxn modelId="{0F5E6B24-BC4B-4BC7-B7D8-A65763EA118C}" type="presOf" srcId="{50BEB567-2B51-453F-9EE7-556B0F49B9EE}" destId="{D0B877BE-92CE-4A3B-A052-CFDA76DF2EF7}" srcOrd="0" destOrd="0" presId="urn:microsoft.com/office/officeart/2018/2/layout/IconVerticalSolidList"/>
    <dgm:cxn modelId="{FFBC6A61-0096-4D3B-854A-42D83788873A}" srcId="{74DB8DFB-4EDF-4D67-915D-7FAA79A0A4B1}" destId="{8CDA5790-4514-41FC-8278-0CC7E7630FA8}" srcOrd="4" destOrd="0" parTransId="{B7CBCB55-1209-4361-B842-D5A4D2C74D57}" sibTransId="{963A41EF-20F8-47A8-848A-9F50E8AF9B3F}"/>
    <dgm:cxn modelId="{74E7B942-A3A7-457D-AD6A-DE3FDB1CDFFE}" srcId="{74DB8DFB-4EDF-4D67-915D-7FAA79A0A4B1}" destId="{50BEB567-2B51-453F-9EE7-556B0F49B9EE}" srcOrd="0" destOrd="0" parTransId="{0E38DBD2-73DC-47AB-A702-46571E01FEE2}" sibTransId="{709C5DB5-FB3B-4F07-B1AE-80B46532ED2E}"/>
    <dgm:cxn modelId="{829EE346-FC1C-4331-AF63-0FB70BAE1F52}" type="presOf" srcId="{7DF2BEF0-8F32-4AA2-83EB-8591E4B69401}" destId="{DBA12A84-5B6E-4373-9DEC-0CF5BED56588}" srcOrd="0" destOrd="0" presId="urn:microsoft.com/office/officeart/2018/2/layout/IconVerticalSolidList"/>
    <dgm:cxn modelId="{76205B50-4BD0-4951-A276-AE833FC38218}" srcId="{74DB8DFB-4EDF-4D67-915D-7FAA79A0A4B1}" destId="{7DF2BEF0-8F32-4AA2-83EB-8591E4B69401}" srcOrd="1" destOrd="0" parTransId="{1BC03C3A-468E-44D1-A0B5-76983AD1DA00}" sibTransId="{1A640E18-46F1-45AF-9CDC-DD5285163AF6}"/>
    <dgm:cxn modelId="{837FA576-11F3-49C8-984C-88DF31E0A7CE}" type="presOf" srcId="{7CF69F03-2F51-4C77-BE63-702A2BCE07C2}" destId="{E0DAA479-CD68-45C4-B661-BE74DA261710}" srcOrd="0" destOrd="0" presId="urn:microsoft.com/office/officeart/2018/2/layout/IconVerticalSolidList"/>
    <dgm:cxn modelId="{1FD3A578-9A4F-40A4-82A8-972FA398325A}" type="presOf" srcId="{0DA80E49-2E23-4016-BFC7-302108ADB9BF}" destId="{68F92156-F994-4D46-867B-9268C454EA22}" srcOrd="0" destOrd="0" presId="urn:microsoft.com/office/officeart/2018/2/layout/IconVerticalSolidList"/>
    <dgm:cxn modelId="{D83F619C-6A44-4949-A0DA-756CD60EDEF7}" type="presOf" srcId="{230E7DAC-0845-40E2-A43F-A8B103EDB3A9}" destId="{B842B9DA-DD2F-4B7E-AE77-72F835870758}" srcOrd="0" destOrd="0" presId="urn:microsoft.com/office/officeart/2018/2/layout/IconVerticalSolidList"/>
    <dgm:cxn modelId="{15BFB5AC-7806-4E17-B09E-00669E4A12FE}" srcId="{8CDA5790-4514-41FC-8278-0CC7E7630FA8}" destId="{28619FF1-DB07-46A1-A80D-CC6BF781EF3F}" srcOrd="1" destOrd="0" parTransId="{DC67C10C-8F53-4FA9-9469-978A1756D10A}" sibTransId="{33B0ECC9-4DCB-4672-A844-FE410ABBE6A9}"/>
    <dgm:cxn modelId="{5A9720AF-5E48-4859-8784-B84E22D1B4E1}" srcId="{74DB8DFB-4EDF-4D67-915D-7FAA79A0A4B1}" destId="{230E7DAC-0845-40E2-A43F-A8B103EDB3A9}" srcOrd="2" destOrd="0" parTransId="{BAFE1031-A08D-48BE-8B54-D64068B83CEC}" sibTransId="{0CE202A7-86B3-4391-9F35-54B99830B72E}"/>
    <dgm:cxn modelId="{09B170BF-BE9A-4DF1-A3A4-D31A4A7097D9}" srcId="{8CDA5790-4514-41FC-8278-0CC7E7630FA8}" destId="{0DA80E49-2E23-4016-BFC7-302108ADB9BF}" srcOrd="0" destOrd="0" parTransId="{0EFBA219-49DE-4FB1-BFC6-7DD2A0D708CB}" sibTransId="{ED18DBD5-4637-451C-93F5-3C2405FC8565}"/>
    <dgm:cxn modelId="{12F955C2-5438-48A5-81F0-0D947F210469}" type="presOf" srcId="{28619FF1-DB07-46A1-A80D-CC6BF781EF3F}" destId="{68F92156-F994-4D46-867B-9268C454EA22}" srcOrd="0" destOrd="1" presId="urn:microsoft.com/office/officeart/2018/2/layout/IconVerticalSolidList"/>
    <dgm:cxn modelId="{5D772DE2-D3C1-4906-9839-0176056A93CB}" type="presOf" srcId="{8CDA5790-4514-41FC-8278-0CC7E7630FA8}" destId="{47A27451-E408-4229-9525-BAEA54A23782}" srcOrd="0" destOrd="0" presId="urn:microsoft.com/office/officeart/2018/2/layout/IconVerticalSolidList"/>
    <dgm:cxn modelId="{B71C9DEA-92B8-4680-BDFA-7F74E91BC695}" type="presOf" srcId="{74DB8DFB-4EDF-4D67-915D-7FAA79A0A4B1}" destId="{AA394C2D-9381-4C97-842B-6658C100F57C}" srcOrd="0" destOrd="0" presId="urn:microsoft.com/office/officeart/2018/2/layout/IconVerticalSolidList"/>
    <dgm:cxn modelId="{A392CFF0-F0FE-4CE7-AA13-BFDD656C5F7E}" srcId="{74DB8DFB-4EDF-4D67-915D-7FAA79A0A4B1}" destId="{7CF69F03-2F51-4C77-BE63-702A2BCE07C2}" srcOrd="3" destOrd="0" parTransId="{40B854F2-03A1-48DB-BEDC-9E64AD936D36}" sibTransId="{763CA37B-3D33-46A0-AAF2-1B42112B86DF}"/>
    <dgm:cxn modelId="{99E794E3-2BD5-4F85-B22B-F4F8E2D1F028}" type="presParOf" srcId="{AA394C2D-9381-4C97-842B-6658C100F57C}" destId="{A2CA7D98-0233-4C94-8367-DFA22DB2E632}" srcOrd="0" destOrd="0" presId="urn:microsoft.com/office/officeart/2018/2/layout/IconVerticalSolidList"/>
    <dgm:cxn modelId="{C362A05B-DA77-4052-BA3B-AF7F5C9073F3}" type="presParOf" srcId="{A2CA7D98-0233-4C94-8367-DFA22DB2E632}" destId="{7B9AB106-91A4-431B-B3E4-10DFF0985268}" srcOrd="0" destOrd="0" presId="urn:microsoft.com/office/officeart/2018/2/layout/IconVerticalSolidList"/>
    <dgm:cxn modelId="{AEE46416-4BBC-4D8E-87EB-9DF116918909}" type="presParOf" srcId="{A2CA7D98-0233-4C94-8367-DFA22DB2E632}" destId="{96E096F3-257C-4FC2-8770-E8D0448524B4}" srcOrd="1" destOrd="0" presId="urn:microsoft.com/office/officeart/2018/2/layout/IconVerticalSolidList"/>
    <dgm:cxn modelId="{952ECC93-3E1D-4904-8BDE-85217E89991C}" type="presParOf" srcId="{A2CA7D98-0233-4C94-8367-DFA22DB2E632}" destId="{B4A4C0D5-35EE-4129-803F-44FA3BA9B9C4}" srcOrd="2" destOrd="0" presId="urn:microsoft.com/office/officeart/2018/2/layout/IconVerticalSolidList"/>
    <dgm:cxn modelId="{7DA2DC18-7948-4407-A4AE-999C5A79E5D0}" type="presParOf" srcId="{A2CA7D98-0233-4C94-8367-DFA22DB2E632}" destId="{D0B877BE-92CE-4A3B-A052-CFDA76DF2EF7}" srcOrd="3" destOrd="0" presId="urn:microsoft.com/office/officeart/2018/2/layout/IconVerticalSolidList"/>
    <dgm:cxn modelId="{90C3ADE5-2AED-48EB-870F-5DC6F4AF122C}" type="presParOf" srcId="{AA394C2D-9381-4C97-842B-6658C100F57C}" destId="{1B0F0BA5-6774-4B1D-B7DF-C9B743798E27}" srcOrd="1" destOrd="0" presId="urn:microsoft.com/office/officeart/2018/2/layout/IconVerticalSolidList"/>
    <dgm:cxn modelId="{3C75A3BC-3ED1-48A7-BAF6-59E8D5FE2870}" type="presParOf" srcId="{AA394C2D-9381-4C97-842B-6658C100F57C}" destId="{CC87A5FE-D1CB-469F-BB3B-A98AE355E512}" srcOrd="2" destOrd="0" presId="urn:microsoft.com/office/officeart/2018/2/layout/IconVerticalSolidList"/>
    <dgm:cxn modelId="{5058C804-862C-4281-A9D6-0E875072ED19}" type="presParOf" srcId="{CC87A5FE-D1CB-469F-BB3B-A98AE355E512}" destId="{55AF4C07-6C75-40C2-96F0-2BCDD4F9BE2A}" srcOrd="0" destOrd="0" presId="urn:microsoft.com/office/officeart/2018/2/layout/IconVerticalSolidList"/>
    <dgm:cxn modelId="{41C1FB39-B5E4-43F4-9271-4CEAB6C40D58}" type="presParOf" srcId="{CC87A5FE-D1CB-469F-BB3B-A98AE355E512}" destId="{6CC3C073-DECB-4839-BA28-A2E1B77B5F61}" srcOrd="1" destOrd="0" presId="urn:microsoft.com/office/officeart/2018/2/layout/IconVerticalSolidList"/>
    <dgm:cxn modelId="{8EDE224A-70AC-4028-A467-1C061DDF8214}" type="presParOf" srcId="{CC87A5FE-D1CB-469F-BB3B-A98AE355E512}" destId="{76779852-C6B3-42C8-84E7-946CE05C701A}" srcOrd="2" destOrd="0" presId="urn:microsoft.com/office/officeart/2018/2/layout/IconVerticalSolidList"/>
    <dgm:cxn modelId="{475E7BCC-B243-42DE-943F-FFFB5BDDAC2D}" type="presParOf" srcId="{CC87A5FE-D1CB-469F-BB3B-A98AE355E512}" destId="{DBA12A84-5B6E-4373-9DEC-0CF5BED56588}" srcOrd="3" destOrd="0" presId="urn:microsoft.com/office/officeart/2018/2/layout/IconVerticalSolidList"/>
    <dgm:cxn modelId="{A21B5F1B-D6AA-439E-8404-52D3A35BB0BD}" type="presParOf" srcId="{AA394C2D-9381-4C97-842B-6658C100F57C}" destId="{0702CDC7-B9DC-4E39-893B-FB630D04F3DF}" srcOrd="3" destOrd="0" presId="urn:microsoft.com/office/officeart/2018/2/layout/IconVerticalSolidList"/>
    <dgm:cxn modelId="{485BE23F-2E67-48C8-A353-F04E5406C9D3}" type="presParOf" srcId="{AA394C2D-9381-4C97-842B-6658C100F57C}" destId="{6CAFA936-295B-483D-A6B3-6E1DBE281A52}" srcOrd="4" destOrd="0" presId="urn:microsoft.com/office/officeart/2018/2/layout/IconVerticalSolidList"/>
    <dgm:cxn modelId="{A9AE6B4E-DB1C-44C5-AC92-4CED0DC29F91}" type="presParOf" srcId="{6CAFA936-295B-483D-A6B3-6E1DBE281A52}" destId="{195E9341-2B6B-4902-A762-C20E55EAB68A}" srcOrd="0" destOrd="0" presId="urn:microsoft.com/office/officeart/2018/2/layout/IconVerticalSolidList"/>
    <dgm:cxn modelId="{73689276-E5B7-4305-9D47-ECDA2AFEE66B}" type="presParOf" srcId="{6CAFA936-295B-483D-A6B3-6E1DBE281A52}" destId="{30B735D4-D962-4762-81A8-10A3EF009DF3}" srcOrd="1" destOrd="0" presId="urn:microsoft.com/office/officeart/2018/2/layout/IconVerticalSolidList"/>
    <dgm:cxn modelId="{9BD7FF97-DEE1-4F45-B44F-43B24463D605}" type="presParOf" srcId="{6CAFA936-295B-483D-A6B3-6E1DBE281A52}" destId="{6819C6E1-617C-43C2-B1AC-02B442901424}" srcOrd="2" destOrd="0" presId="urn:microsoft.com/office/officeart/2018/2/layout/IconVerticalSolidList"/>
    <dgm:cxn modelId="{B9CD64C4-EE0E-4E47-A90C-0CA9CDCC67BB}" type="presParOf" srcId="{6CAFA936-295B-483D-A6B3-6E1DBE281A52}" destId="{B842B9DA-DD2F-4B7E-AE77-72F835870758}" srcOrd="3" destOrd="0" presId="urn:microsoft.com/office/officeart/2018/2/layout/IconVerticalSolidList"/>
    <dgm:cxn modelId="{B4BE503C-96A9-4BAF-BF63-95390DE3A6A4}" type="presParOf" srcId="{AA394C2D-9381-4C97-842B-6658C100F57C}" destId="{AA11604F-AB88-4041-B2CE-46030C971E74}" srcOrd="5" destOrd="0" presId="urn:microsoft.com/office/officeart/2018/2/layout/IconVerticalSolidList"/>
    <dgm:cxn modelId="{62C0A96A-D4AD-46D1-9430-9D35CD057327}" type="presParOf" srcId="{AA394C2D-9381-4C97-842B-6658C100F57C}" destId="{3B5EE748-B3C6-492A-900E-85597B70FB47}" srcOrd="6" destOrd="0" presId="urn:microsoft.com/office/officeart/2018/2/layout/IconVerticalSolidList"/>
    <dgm:cxn modelId="{DBEDDAE3-8284-46BF-907B-581096F9ECFD}" type="presParOf" srcId="{3B5EE748-B3C6-492A-900E-85597B70FB47}" destId="{A8E099E7-C86E-4630-8404-C5DE57E52668}" srcOrd="0" destOrd="0" presId="urn:microsoft.com/office/officeart/2018/2/layout/IconVerticalSolidList"/>
    <dgm:cxn modelId="{036BECC2-0C0B-411C-A067-E610E056C287}" type="presParOf" srcId="{3B5EE748-B3C6-492A-900E-85597B70FB47}" destId="{6A532D7D-BC9C-463F-858B-3BBB2E0910CE}" srcOrd="1" destOrd="0" presId="urn:microsoft.com/office/officeart/2018/2/layout/IconVerticalSolidList"/>
    <dgm:cxn modelId="{FB5DFC65-19A3-4DB9-BAC4-C7E3017AB068}" type="presParOf" srcId="{3B5EE748-B3C6-492A-900E-85597B70FB47}" destId="{7B5EF686-F014-4DAA-A9EF-BC104F6C7E20}" srcOrd="2" destOrd="0" presId="urn:microsoft.com/office/officeart/2018/2/layout/IconVerticalSolidList"/>
    <dgm:cxn modelId="{73399F58-4E35-4733-B1D0-E8246C9AB89E}" type="presParOf" srcId="{3B5EE748-B3C6-492A-900E-85597B70FB47}" destId="{E0DAA479-CD68-45C4-B661-BE74DA261710}" srcOrd="3" destOrd="0" presId="urn:microsoft.com/office/officeart/2018/2/layout/IconVerticalSolidList"/>
    <dgm:cxn modelId="{A3E6FA07-6ED9-4D17-9AA0-730D1676436E}" type="presParOf" srcId="{AA394C2D-9381-4C97-842B-6658C100F57C}" destId="{9A1217F3-3C54-4A49-8F2F-1D3B8A304713}" srcOrd="7" destOrd="0" presId="urn:microsoft.com/office/officeart/2018/2/layout/IconVerticalSolidList"/>
    <dgm:cxn modelId="{C24BA702-81A4-44DA-9C88-30C7B71AA690}" type="presParOf" srcId="{AA394C2D-9381-4C97-842B-6658C100F57C}" destId="{94A34A05-CC91-4F95-BCA6-CD6CA298142F}" srcOrd="8" destOrd="0" presId="urn:microsoft.com/office/officeart/2018/2/layout/IconVerticalSolidList"/>
    <dgm:cxn modelId="{584094CB-A873-41C2-B0A6-7B98BD13DAAF}" type="presParOf" srcId="{94A34A05-CC91-4F95-BCA6-CD6CA298142F}" destId="{A24C9136-7C97-4465-B82E-055D33D0FB76}" srcOrd="0" destOrd="0" presId="urn:microsoft.com/office/officeart/2018/2/layout/IconVerticalSolidList"/>
    <dgm:cxn modelId="{0A79AA53-C6E2-4D97-BF47-243B35B21682}" type="presParOf" srcId="{94A34A05-CC91-4F95-BCA6-CD6CA298142F}" destId="{E34EB047-025D-4001-B09A-74B18CCEFF47}" srcOrd="1" destOrd="0" presId="urn:microsoft.com/office/officeart/2018/2/layout/IconVerticalSolidList"/>
    <dgm:cxn modelId="{C87145D7-BAEA-4A79-8FAF-04811AFAA215}" type="presParOf" srcId="{94A34A05-CC91-4F95-BCA6-CD6CA298142F}" destId="{6E13CA1B-7B61-4D04-9463-3D66180885F9}" srcOrd="2" destOrd="0" presId="urn:microsoft.com/office/officeart/2018/2/layout/IconVerticalSolidList"/>
    <dgm:cxn modelId="{59A8876F-4AC7-4F9D-8A94-7540A04ACC0E}" type="presParOf" srcId="{94A34A05-CC91-4F95-BCA6-CD6CA298142F}" destId="{47A27451-E408-4229-9525-BAEA54A23782}" srcOrd="3" destOrd="0" presId="urn:microsoft.com/office/officeart/2018/2/layout/IconVerticalSolidList"/>
    <dgm:cxn modelId="{B13C6FCA-5241-4AE4-98A2-CD913664F8DC}" type="presParOf" srcId="{94A34A05-CC91-4F95-BCA6-CD6CA298142F}" destId="{68F92156-F994-4D46-867B-9268C454EA2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282379-C5D1-4AC8-AAD6-F67E95592EA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FFCD4B1-758C-4197-9400-D0A92D09B707}">
      <dgm:prSet/>
      <dgm:spPr/>
      <dgm:t>
        <a:bodyPr/>
        <a:lstStyle/>
        <a:p>
          <a:r>
            <a:rPr lang="en-AU"/>
            <a:t>Policy support for distance education and open learning</a:t>
          </a:r>
          <a:endParaRPr lang="en-US"/>
        </a:p>
      </dgm:t>
    </dgm:pt>
    <dgm:pt modelId="{180CB57E-AA7C-455F-B188-1A5497680F49}" type="parTrans" cxnId="{7058D8F8-07BC-4913-9007-FECCD86814C9}">
      <dgm:prSet/>
      <dgm:spPr/>
      <dgm:t>
        <a:bodyPr/>
        <a:lstStyle/>
        <a:p>
          <a:endParaRPr lang="en-US"/>
        </a:p>
      </dgm:t>
    </dgm:pt>
    <dgm:pt modelId="{827044DE-1D5F-4297-8696-C3FC0B6662BC}" type="sibTrans" cxnId="{7058D8F8-07BC-4913-9007-FECCD86814C9}">
      <dgm:prSet/>
      <dgm:spPr/>
      <dgm:t>
        <a:bodyPr/>
        <a:lstStyle/>
        <a:p>
          <a:endParaRPr lang="en-US"/>
        </a:p>
      </dgm:t>
    </dgm:pt>
    <dgm:pt modelId="{90954FE5-BA23-47B8-BAC5-3D3933EE08F9}">
      <dgm:prSet/>
      <dgm:spPr/>
      <dgm:t>
        <a:bodyPr/>
        <a:lstStyle/>
        <a:p>
          <a:r>
            <a:rPr lang="en-AU"/>
            <a:t>Ensure special access for the poorest and those in vulnerable situations</a:t>
          </a:r>
          <a:endParaRPr lang="en-US"/>
        </a:p>
      </dgm:t>
    </dgm:pt>
    <dgm:pt modelId="{42E44192-E4E1-49EE-A45D-D753F314C2AE}" type="parTrans" cxnId="{E115849C-95F4-45FD-AA32-DC81E6995A78}">
      <dgm:prSet/>
      <dgm:spPr/>
      <dgm:t>
        <a:bodyPr/>
        <a:lstStyle/>
        <a:p>
          <a:endParaRPr lang="en-US"/>
        </a:p>
      </dgm:t>
    </dgm:pt>
    <dgm:pt modelId="{B978CBD6-AFEC-475C-9AF7-C40C3FAB8B4C}" type="sibTrans" cxnId="{E115849C-95F4-45FD-AA32-DC81E6995A78}">
      <dgm:prSet/>
      <dgm:spPr/>
      <dgm:t>
        <a:bodyPr/>
        <a:lstStyle/>
        <a:p>
          <a:endParaRPr lang="en-US"/>
        </a:p>
      </dgm:t>
    </dgm:pt>
    <dgm:pt modelId="{336A6A13-6C9F-451B-B91F-0C07CD2806C5}">
      <dgm:prSet/>
      <dgm:spPr/>
      <dgm:t>
        <a:bodyPr/>
        <a:lstStyle/>
        <a:p>
          <a:r>
            <a:rPr lang="en-AU"/>
            <a:t>Support course design and curriculum development</a:t>
          </a:r>
          <a:endParaRPr lang="en-US"/>
        </a:p>
      </dgm:t>
    </dgm:pt>
    <dgm:pt modelId="{6CE5015E-4C06-4EB4-B5F5-70C838416F17}" type="parTrans" cxnId="{4E0314E2-4DEE-4E73-8E85-DB696DA802F4}">
      <dgm:prSet/>
      <dgm:spPr/>
      <dgm:t>
        <a:bodyPr/>
        <a:lstStyle/>
        <a:p>
          <a:endParaRPr lang="en-US"/>
        </a:p>
      </dgm:t>
    </dgm:pt>
    <dgm:pt modelId="{E665702D-2CD6-4032-B837-E2EC149F9A1E}" type="sibTrans" cxnId="{4E0314E2-4DEE-4E73-8E85-DB696DA802F4}">
      <dgm:prSet/>
      <dgm:spPr/>
      <dgm:t>
        <a:bodyPr/>
        <a:lstStyle/>
        <a:p>
          <a:endParaRPr lang="en-US"/>
        </a:p>
      </dgm:t>
    </dgm:pt>
    <dgm:pt modelId="{4495AA3B-9C38-4645-BBD5-DCE41A3D4FFA}">
      <dgm:prSet/>
      <dgm:spPr/>
      <dgm:t>
        <a:bodyPr/>
        <a:lstStyle/>
        <a:p>
          <a:r>
            <a:rPr lang="en-AU"/>
            <a:t>Facilitate global recognition and accreditation to international standards</a:t>
          </a:r>
          <a:endParaRPr lang="en-US"/>
        </a:p>
      </dgm:t>
    </dgm:pt>
    <dgm:pt modelId="{8CCC6439-F744-4FD0-BBCF-A58F07B34F2C}" type="parTrans" cxnId="{01933BB5-C231-40F6-AAE7-5889D306F09B}">
      <dgm:prSet/>
      <dgm:spPr/>
      <dgm:t>
        <a:bodyPr/>
        <a:lstStyle/>
        <a:p>
          <a:endParaRPr lang="en-US"/>
        </a:p>
      </dgm:t>
    </dgm:pt>
    <dgm:pt modelId="{0BFDE85E-AE03-46B1-A5CE-128BEEDB45FA}" type="sibTrans" cxnId="{01933BB5-C231-40F6-AAE7-5889D306F09B}">
      <dgm:prSet/>
      <dgm:spPr/>
      <dgm:t>
        <a:bodyPr/>
        <a:lstStyle/>
        <a:p>
          <a:endParaRPr lang="en-US"/>
        </a:p>
      </dgm:t>
    </dgm:pt>
    <dgm:pt modelId="{0434CC5C-EB10-4FFB-83BB-3430A29CF099}">
      <dgm:prSet/>
      <dgm:spPr/>
      <dgm:t>
        <a:bodyPr/>
        <a:lstStyle/>
        <a:p>
          <a:r>
            <a:rPr lang="en-AU"/>
            <a:t>Create a virtual network of educational institutions within and beyond the LDCs</a:t>
          </a:r>
          <a:endParaRPr lang="en-US"/>
        </a:p>
      </dgm:t>
    </dgm:pt>
    <dgm:pt modelId="{5B004EC1-4DCF-45C6-AFF7-AA27245E271F}" type="parTrans" cxnId="{84E4AD63-B4DC-4E8E-B524-052C9FBA1413}">
      <dgm:prSet/>
      <dgm:spPr/>
      <dgm:t>
        <a:bodyPr/>
        <a:lstStyle/>
        <a:p>
          <a:endParaRPr lang="en-US"/>
        </a:p>
      </dgm:t>
    </dgm:pt>
    <dgm:pt modelId="{F6B5F2D4-3F2F-481B-A3B3-598F8ABE1022}" type="sibTrans" cxnId="{84E4AD63-B4DC-4E8E-B524-052C9FBA1413}">
      <dgm:prSet/>
      <dgm:spPr/>
      <dgm:t>
        <a:bodyPr/>
        <a:lstStyle/>
        <a:p>
          <a:endParaRPr lang="en-US"/>
        </a:p>
      </dgm:t>
    </dgm:pt>
    <dgm:pt modelId="{E548D3A2-D66F-4B26-9193-F95FAE7852D6}">
      <dgm:prSet/>
      <dgm:spPr/>
      <dgm:t>
        <a:bodyPr/>
        <a:lstStyle/>
        <a:p>
          <a:r>
            <a:rPr lang="en-AU"/>
            <a:t>Bring scale and sustainability to the education system</a:t>
          </a:r>
          <a:endParaRPr lang="en-US"/>
        </a:p>
      </dgm:t>
    </dgm:pt>
    <dgm:pt modelId="{8F37B4AB-757C-47A7-99FF-FD449CD5F90A}" type="parTrans" cxnId="{73A710AE-1637-418E-ADF0-CD6F306474AE}">
      <dgm:prSet/>
      <dgm:spPr/>
      <dgm:t>
        <a:bodyPr/>
        <a:lstStyle/>
        <a:p>
          <a:endParaRPr lang="en-US"/>
        </a:p>
      </dgm:t>
    </dgm:pt>
    <dgm:pt modelId="{1482995D-C929-41C4-A714-A592A8A9F142}" type="sibTrans" cxnId="{73A710AE-1637-418E-ADF0-CD6F306474AE}">
      <dgm:prSet/>
      <dgm:spPr/>
      <dgm:t>
        <a:bodyPr/>
        <a:lstStyle/>
        <a:p>
          <a:endParaRPr lang="en-US"/>
        </a:p>
      </dgm:t>
    </dgm:pt>
    <dgm:pt modelId="{0BFCD100-675A-4882-92AC-DEB0A3B92C35}" type="pres">
      <dgm:prSet presAssocID="{01282379-C5D1-4AC8-AAD6-F67E95592EAA}" presName="Name0" presStyleCnt="0">
        <dgm:presLayoutVars>
          <dgm:dir/>
          <dgm:resizeHandles val="exact"/>
        </dgm:presLayoutVars>
      </dgm:prSet>
      <dgm:spPr/>
    </dgm:pt>
    <dgm:pt modelId="{85C4384A-E70D-4ACE-B94B-13B572AC30A8}" type="pres">
      <dgm:prSet presAssocID="{EFFCD4B1-758C-4197-9400-D0A92D09B707}" presName="node" presStyleLbl="node1" presStyleIdx="0" presStyleCnt="6">
        <dgm:presLayoutVars>
          <dgm:bulletEnabled val="1"/>
        </dgm:presLayoutVars>
      </dgm:prSet>
      <dgm:spPr/>
    </dgm:pt>
    <dgm:pt modelId="{93743410-394C-4D71-A9B0-EB43185159C6}" type="pres">
      <dgm:prSet presAssocID="{827044DE-1D5F-4297-8696-C3FC0B6662BC}" presName="sibTrans" presStyleLbl="sibTrans1D1" presStyleIdx="0" presStyleCnt="5"/>
      <dgm:spPr/>
    </dgm:pt>
    <dgm:pt modelId="{27EBBD00-D3C8-4A37-84A1-81A399F11FE5}" type="pres">
      <dgm:prSet presAssocID="{827044DE-1D5F-4297-8696-C3FC0B6662BC}" presName="connectorText" presStyleLbl="sibTrans1D1" presStyleIdx="0" presStyleCnt="5"/>
      <dgm:spPr/>
    </dgm:pt>
    <dgm:pt modelId="{B2C210C4-7DAF-494C-9BDA-BDB9F26A1FE5}" type="pres">
      <dgm:prSet presAssocID="{90954FE5-BA23-47B8-BAC5-3D3933EE08F9}" presName="node" presStyleLbl="node1" presStyleIdx="1" presStyleCnt="6">
        <dgm:presLayoutVars>
          <dgm:bulletEnabled val="1"/>
        </dgm:presLayoutVars>
      </dgm:prSet>
      <dgm:spPr/>
    </dgm:pt>
    <dgm:pt modelId="{D49FCCF1-23BD-4DD3-8957-8BA281B4FF61}" type="pres">
      <dgm:prSet presAssocID="{B978CBD6-AFEC-475C-9AF7-C40C3FAB8B4C}" presName="sibTrans" presStyleLbl="sibTrans1D1" presStyleIdx="1" presStyleCnt="5"/>
      <dgm:spPr/>
    </dgm:pt>
    <dgm:pt modelId="{96C1B20D-E5BE-4FA6-B201-853C8CA060ED}" type="pres">
      <dgm:prSet presAssocID="{B978CBD6-AFEC-475C-9AF7-C40C3FAB8B4C}" presName="connectorText" presStyleLbl="sibTrans1D1" presStyleIdx="1" presStyleCnt="5"/>
      <dgm:spPr/>
    </dgm:pt>
    <dgm:pt modelId="{30729E43-3A1D-4664-A6B7-894008B16E0B}" type="pres">
      <dgm:prSet presAssocID="{336A6A13-6C9F-451B-B91F-0C07CD2806C5}" presName="node" presStyleLbl="node1" presStyleIdx="2" presStyleCnt="6">
        <dgm:presLayoutVars>
          <dgm:bulletEnabled val="1"/>
        </dgm:presLayoutVars>
      </dgm:prSet>
      <dgm:spPr/>
    </dgm:pt>
    <dgm:pt modelId="{ECDB8554-CF40-40D8-A258-F7E3E91CB870}" type="pres">
      <dgm:prSet presAssocID="{E665702D-2CD6-4032-B837-E2EC149F9A1E}" presName="sibTrans" presStyleLbl="sibTrans1D1" presStyleIdx="2" presStyleCnt="5"/>
      <dgm:spPr/>
    </dgm:pt>
    <dgm:pt modelId="{22B91493-21F6-4D11-9E9F-D45B9EA13611}" type="pres">
      <dgm:prSet presAssocID="{E665702D-2CD6-4032-B837-E2EC149F9A1E}" presName="connectorText" presStyleLbl="sibTrans1D1" presStyleIdx="2" presStyleCnt="5"/>
      <dgm:spPr/>
    </dgm:pt>
    <dgm:pt modelId="{9EFF14FF-9BDF-42DD-BFC2-69F233F13A60}" type="pres">
      <dgm:prSet presAssocID="{4495AA3B-9C38-4645-BBD5-DCE41A3D4FFA}" presName="node" presStyleLbl="node1" presStyleIdx="3" presStyleCnt="6">
        <dgm:presLayoutVars>
          <dgm:bulletEnabled val="1"/>
        </dgm:presLayoutVars>
      </dgm:prSet>
      <dgm:spPr/>
    </dgm:pt>
    <dgm:pt modelId="{2C556312-79B1-416A-AC6D-F9A3189A27E5}" type="pres">
      <dgm:prSet presAssocID="{0BFDE85E-AE03-46B1-A5CE-128BEEDB45FA}" presName="sibTrans" presStyleLbl="sibTrans1D1" presStyleIdx="3" presStyleCnt="5"/>
      <dgm:spPr/>
    </dgm:pt>
    <dgm:pt modelId="{54280172-03FE-41BC-AEC4-BF8493AEA488}" type="pres">
      <dgm:prSet presAssocID="{0BFDE85E-AE03-46B1-A5CE-128BEEDB45FA}" presName="connectorText" presStyleLbl="sibTrans1D1" presStyleIdx="3" presStyleCnt="5"/>
      <dgm:spPr/>
    </dgm:pt>
    <dgm:pt modelId="{F068DC8A-5563-4BDA-8079-ABB3F08DBC64}" type="pres">
      <dgm:prSet presAssocID="{0434CC5C-EB10-4FFB-83BB-3430A29CF099}" presName="node" presStyleLbl="node1" presStyleIdx="4" presStyleCnt="6">
        <dgm:presLayoutVars>
          <dgm:bulletEnabled val="1"/>
        </dgm:presLayoutVars>
      </dgm:prSet>
      <dgm:spPr/>
    </dgm:pt>
    <dgm:pt modelId="{C7643E88-DC4E-4CB3-AE22-F2BD0C2855FA}" type="pres">
      <dgm:prSet presAssocID="{F6B5F2D4-3F2F-481B-A3B3-598F8ABE1022}" presName="sibTrans" presStyleLbl="sibTrans1D1" presStyleIdx="4" presStyleCnt="5"/>
      <dgm:spPr/>
    </dgm:pt>
    <dgm:pt modelId="{8673A49D-C3C8-4D66-BB94-F88792F50220}" type="pres">
      <dgm:prSet presAssocID="{F6B5F2D4-3F2F-481B-A3B3-598F8ABE1022}" presName="connectorText" presStyleLbl="sibTrans1D1" presStyleIdx="4" presStyleCnt="5"/>
      <dgm:spPr/>
    </dgm:pt>
    <dgm:pt modelId="{4C378DE7-8366-484F-8544-E871BE4F8CBF}" type="pres">
      <dgm:prSet presAssocID="{E548D3A2-D66F-4B26-9193-F95FAE7852D6}" presName="node" presStyleLbl="node1" presStyleIdx="5" presStyleCnt="6">
        <dgm:presLayoutVars>
          <dgm:bulletEnabled val="1"/>
        </dgm:presLayoutVars>
      </dgm:prSet>
      <dgm:spPr/>
    </dgm:pt>
  </dgm:ptLst>
  <dgm:cxnLst>
    <dgm:cxn modelId="{949CDB01-3DB2-4005-8171-2A48A3657589}" type="presOf" srcId="{E665702D-2CD6-4032-B837-E2EC149F9A1E}" destId="{ECDB8554-CF40-40D8-A258-F7E3E91CB870}" srcOrd="0" destOrd="0" presId="urn:microsoft.com/office/officeart/2016/7/layout/RepeatingBendingProcessNew"/>
    <dgm:cxn modelId="{CBD56D02-959E-41B1-92F7-496C827DB268}" type="presOf" srcId="{E548D3A2-D66F-4B26-9193-F95FAE7852D6}" destId="{4C378DE7-8366-484F-8544-E871BE4F8CBF}" srcOrd="0" destOrd="0" presId="urn:microsoft.com/office/officeart/2016/7/layout/RepeatingBendingProcessNew"/>
    <dgm:cxn modelId="{BC617233-8870-4F73-942F-00A9C09997B3}" type="presOf" srcId="{336A6A13-6C9F-451B-B91F-0C07CD2806C5}" destId="{30729E43-3A1D-4664-A6B7-894008B16E0B}" srcOrd="0" destOrd="0" presId="urn:microsoft.com/office/officeart/2016/7/layout/RepeatingBendingProcessNew"/>
    <dgm:cxn modelId="{EC342643-ACDB-4404-A897-9D1630EAAF1B}" type="presOf" srcId="{0BFDE85E-AE03-46B1-A5CE-128BEEDB45FA}" destId="{54280172-03FE-41BC-AEC4-BF8493AEA488}" srcOrd="1" destOrd="0" presId="urn:microsoft.com/office/officeart/2016/7/layout/RepeatingBendingProcessNew"/>
    <dgm:cxn modelId="{84E4AD63-B4DC-4E8E-B524-052C9FBA1413}" srcId="{01282379-C5D1-4AC8-AAD6-F67E95592EAA}" destId="{0434CC5C-EB10-4FFB-83BB-3430A29CF099}" srcOrd="4" destOrd="0" parTransId="{5B004EC1-4DCF-45C6-AFF7-AA27245E271F}" sibTransId="{F6B5F2D4-3F2F-481B-A3B3-598F8ABE1022}"/>
    <dgm:cxn modelId="{7270084A-D0A5-4360-9B86-2F38A16D8C04}" type="presOf" srcId="{01282379-C5D1-4AC8-AAD6-F67E95592EAA}" destId="{0BFCD100-675A-4882-92AC-DEB0A3B92C35}" srcOrd="0" destOrd="0" presId="urn:microsoft.com/office/officeart/2016/7/layout/RepeatingBendingProcessNew"/>
    <dgm:cxn modelId="{46CD666A-E5C3-43BE-921E-49D7661E759C}" type="presOf" srcId="{E665702D-2CD6-4032-B837-E2EC149F9A1E}" destId="{22B91493-21F6-4D11-9E9F-D45B9EA13611}" srcOrd="1" destOrd="0" presId="urn:microsoft.com/office/officeart/2016/7/layout/RepeatingBendingProcessNew"/>
    <dgm:cxn modelId="{9533864A-B8F0-4D99-9127-7F915FB228A7}" type="presOf" srcId="{F6B5F2D4-3F2F-481B-A3B3-598F8ABE1022}" destId="{8673A49D-C3C8-4D66-BB94-F88792F50220}" srcOrd="1" destOrd="0" presId="urn:microsoft.com/office/officeart/2016/7/layout/RepeatingBendingProcessNew"/>
    <dgm:cxn modelId="{CAC2AA4E-99CE-4573-85D8-8C1B46A7A4FC}" type="presOf" srcId="{B978CBD6-AFEC-475C-9AF7-C40C3FAB8B4C}" destId="{96C1B20D-E5BE-4FA6-B201-853C8CA060ED}" srcOrd="1" destOrd="0" presId="urn:microsoft.com/office/officeart/2016/7/layout/RepeatingBendingProcessNew"/>
    <dgm:cxn modelId="{9DB9074F-0190-4742-982C-F6F1766C3FE3}" type="presOf" srcId="{90954FE5-BA23-47B8-BAC5-3D3933EE08F9}" destId="{B2C210C4-7DAF-494C-9BDA-BDB9F26A1FE5}" srcOrd="0" destOrd="0" presId="urn:microsoft.com/office/officeart/2016/7/layout/RepeatingBendingProcessNew"/>
    <dgm:cxn modelId="{DC10C976-C90E-495B-8783-DD343F843EB3}" type="presOf" srcId="{4495AA3B-9C38-4645-BBD5-DCE41A3D4FFA}" destId="{9EFF14FF-9BDF-42DD-BFC2-69F233F13A60}" srcOrd="0" destOrd="0" presId="urn:microsoft.com/office/officeart/2016/7/layout/RepeatingBendingProcessNew"/>
    <dgm:cxn modelId="{1817607C-A51E-4B60-9E43-8104C40A64EA}" type="presOf" srcId="{0434CC5C-EB10-4FFB-83BB-3430A29CF099}" destId="{F068DC8A-5563-4BDA-8079-ABB3F08DBC64}" srcOrd="0" destOrd="0" presId="urn:microsoft.com/office/officeart/2016/7/layout/RepeatingBendingProcessNew"/>
    <dgm:cxn modelId="{E115849C-95F4-45FD-AA32-DC81E6995A78}" srcId="{01282379-C5D1-4AC8-AAD6-F67E95592EAA}" destId="{90954FE5-BA23-47B8-BAC5-3D3933EE08F9}" srcOrd="1" destOrd="0" parTransId="{42E44192-E4E1-49EE-A45D-D753F314C2AE}" sibTransId="{B978CBD6-AFEC-475C-9AF7-C40C3FAB8B4C}"/>
    <dgm:cxn modelId="{0D86D3AA-8802-48B3-81CB-D39A7C8EFB3B}" type="presOf" srcId="{F6B5F2D4-3F2F-481B-A3B3-598F8ABE1022}" destId="{C7643E88-DC4E-4CB3-AE22-F2BD0C2855FA}" srcOrd="0" destOrd="0" presId="urn:microsoft.com/office/officeart/2016/7/layout/RepeatingBendingProcessNew"/>
    <dgm:cxn modelId="{3F6A22AB-81CB-4819-B104-D5C672F8B1D6}" type="presOf" srcId="{0BFDE85E-AE03-46B1-A5CE-128BEEDB45FA}" destId="{2C556312-79B1-416A-AC6D-F9A3189A27E5}" srcOrd="0" destOrd="0" presId="urn:microsoft.com/office/officeart/2016/7/layout/RepeatingBendingProcessNew"/>
    <dgm:cxn modelId="{2DF178AC-E629-4336-9B80-7BA8A7806FD4}" type="presOf" srcId="{EFFCD4B1-758C-4197-9400-D0A92D09B707}" destId="{85C4384A-E70D-4ACE-B94B-13B572AC30A8}" srcOrd="0" destOrd="0" presId="urn:microsoft.com/office/officeart/2016/7/layout/RepeatingBendingProcessNew"/>
    <dgm:cxn modelId="{73A710AE-1637-418E-ADF0-CD6F306474AE}" srcId="{01282379-C5D1-4AC8-AAD6-F67E95592EAA}" destId="{E548D3A2-D66F-4B26-9193-F95FAE7852D6}" srcOrd="5" destOrd="0" parTransId="{8F37B4AB-757C-47A7-99FF-FD449CD5F90A}" sibTransId="{1482995D-C929-41C4-A714-A592A8A9F142}"/>
    <dgm:cxn modelId="{A4ED5CB3-310B-43E8-858E-8A8AF0C73AA2}" type="presOf" srcId="{827044DE-1D5F-4297-8696-C3FC0B6662BC}" destId="{93743410-394C-4D71-A9B0-EB43185159C6}" srcOrd="0" destOrd="0" presId="urn:microsoft.com/office/officeart/2016/7/layout/RepeatingBendingProcessNew"/>
    <dgm:cxn modelId="{01933BB5-C231-40F6-AAE7-5889D306F09B}" srcId="{01282379-C5D1-4AC8-AAD6-F67E95592EAA}" destId="{4495AA3B-9C38-4645-BBD5-DCE41A3D4FFA}" srcOrd="3" destOrd="0" parTransId="{8CCC6439-F744-4FD0-BBCF-A58F07B34F2C}" sibTransId="{0BFDE85E-AE03-46B1-A5CE-128BEEDB45FA}"/>
    <dgm:cxn modelId="{EB576DD8-A66F-4DC9-8915-CB37D3A99F0C}" type="presOf" srcId="{827044DE-1D5F-4297-8696-C3FC0B6662BC}" destId="{27EBBD00-D3C8-4A37-84A1-81A399F11FE5}" srcOrd="1" destOrd="0" presId="urn:microsoft.com/office/officeart/2016/7/layout/RepeatingBendingProcessNew"/>
    <dgm:cxn modelId="{4E0314E2-4DEE-4E73-8E85-DB696DA802F4}" srcId="{01282379-C5D1-4AC8-AAD6-F67E95592EAA}" destId="{336A6A13-6C9F-451B-B91F-0C07CD2806C5}" srcOrd="2" destOrd="0" parTransId="{6CE5015E-4C06-4EB4-B5F5-70C838416F17}" sibTransId="{E665702D-2CD6-4032-B837-E2EC149F9A1E}"/>
    <dgm:cxn modelId="{7058D8F8-07BC-4913-9007-FECCD86814C9}" srcId="{01282379-C5D1-4AC8-AAD6-F67E95592EAA}" destId="{EFFCD4B1-758C-4197-9400-D0A92D09B707}" srcOrd="0" destOrd="0" parTransId="{180CB57E-AA7C-455F-B188-1A5497680F49}" sibTransId="{827044DE-1D5F-4297-8696-C3FC0B6662BC}"/>
    <dgm:cxn modelId="{E86140FF-58CD-444B-B866-CC7028A73691}" type="presOf" srcId="{B978CBD6-AFEC-475C-9AF7-C40C3FAB8B4C}" destId="{D49FCCF1-23BD-4DD3-8957-8BA281B4FF61}" srcOrd="0" destOrd="0" presId="urn:microsoft.com/office/officeart/2016/7/layout/RepeatingBendingProcessNew"/>
    <dgm:cxn modelId="{514B3238-9CF6-44F9-B6EA-8E8BB1C86376}" type="presParOf" srcId="{0BFCD100-675A-4882-92AC-DEB0A3B92C35}" destId="{85C4384A-E70D-4ACE-B94B-13B572AC30A8}" srcOrd="0" destOrd="0" presId="urn:microsoft.com/office/officeart/2016/7/layout/RepeatingBendingProcessNew"/>
    <dgm:cxn modelId="{6E9499D8-DC59-4E64-BDEE-A605DEA1FDE0}" type="presParOf" srcId="{0BFCD100-675A-4882-92AC-DEB0A3B92C35}" destId="{93743410-394C-4D71-A9B0-EB43185159C6}" srcOrd="1" destOrd="0" presId="urn:microsoft.com/office/officeart/2016/7/layout/RepeatingBendingProcessNew"/>
    <dgm:cxn modelId="{F83524B8-8247-4583-9555-73DB46F38E9E}" type="presParOf" srcId="{93743410-394C-4D71-A9B0-EB43185159C6}" destId="{27EBBD00-D3C8-4A37-84A1-81A399F11FE5}" srcOrd="0" destOrd="0" presId="urn:microsoft.com/office/officeart/2016/7/layout/RepeatingBendingProcessNew"/>
    <dgm:cxn modelId="{492F8D7E-1030-4E2E-92F7-3E7951A37F3F}" type="presParOf" srcId="{0BFCD100-675A-4882-92AC-DEB0A3B92C35}" destId="{B2C210C4-7DAF-494C-9BDA-BDB9F26A1FE5}" srcOrd="2" destOrd="0" presId="urn:microsoft.com/office/officeart/2016/7/layout/RepeatingBendingProcessNew"/>
    <dgm:cxn modelId="{A9077A63-A4B4-43F2-9C99-2D9E7E8E710F}" type="presParOf" srcId="{0BFCD100-675A-4882-92AC-DEB0A3B92C35}" destId="{D49FCCF1-23BD-4DD3-8957-8BA281B4FF61}" srcOrd="3" destOrd="0" presId="urn:microsoft.com/office/officeart/2016/7/layout/RepeatingBendingProcessNew"/>
    <dgm:cxn modelId="{58B5DD5C-4C2E-4789-88A4-4DD16907E006}" type="presParOf" srcId="{D49FCCF1-23BD-4DD3-8957-8BA281B4FF61}" destId="{96C1B20D-E5BE-4FA6-B201-853C8CA060ED}" srcOrd="0" destOrd="0" presId="urn:microsoft.com/office/officeart/2016/7/layout/RepeatingBendingProcessNew"/>
    <dgm:cxn modelId="{D0D26F0B-C2DF-43B3-81D2-155F79CEE058}" type="presParOf" srcId="{0BFCD100-675A-4882-92AC-DEB0A3B92C35}" destId="{30729E43-3A1D-4664-A6B7-894008B16E0B}" srcOrd="4" destOrd="0" presId="urn:microsoft.com/office/officeart/2016/7/layout/RepeatingBendingProcessNew"/>
    <dgm:cxn modelId="{B0F50139-D345-418D-BB0D-5D669F9ABF76}" type="presParOf" srcId="{0BFCD100-675A-4882-92AC-DEB0A3B92C35}" destId="{ECDB8554-CF40-40D8-A258-F7E3E91CB870}" srcOrd="5" destOrd="0" presId="urn:microsoft.com/office/officeart/2016/7/layout/RepeatingBendingProcessNew"/>
    <dgm:cxn modelId="{024642B1-13B1-479C-AF93-D8F99BA6356A}" type="presParOf" srcId="{ECDB8554-CF40-40D8-A258-F7E3E91CB870}" destId="{22B91493-21F6-4D11-9E9F-D45B9EA13611}" srcOrd="0" destOrd="0" presId="urn:microsoft.com/office/officeart/2016/7/layout/RepeatingBendingProcessNew"/>
    <dgm:cxn modelId="{0E2C2551-7A3D-4424-A39D-3EB9F2BEBFF6}" type="presParOf" srcId="{0BFCD100-675A-4882-92AC-DEB0A3B92C35}" destId="{9EFF14FF-9BDF-42DD-BFC2-69F233F13A60}" srcOrd="6" destOrd="0" presId="urn:microsoft.com/office/officeart/2016/7/layout/RepeatingBendingProcessNew"/>
    <dgm:cxn modelId="{616DB2B8-C0BC-44C0-A757-1F4C2B67A8A5}" type="presParOf" srcId="{0BFCD100-675A-4882-92AC-DEB0A3B92C35}" destId="{2C556312-79B1-416A-AC6D-F9A3189A27E5}" srcOrd="7" destOrd="0" presId="urn:microsoft.com/office/officeart/2016/7/layout/RepeatingBendingProcessNew"/>
    <dgm:cxn modelId="{D25AB638-07A7-4A1A-AF60-17F46FB184E2}" type="presParOf" srcId="{2C556312-79B1-416A-AC6D-F9A3189A27E5}" destId="{54280172-03FE-41BC-AEC4-BF8493AEA488}" srcOrd="0" destOrd="0" presId="urn:microsoft.com/office/officeart/2016/7/layout/RepeatingBendingProcessNew"/>
    <dgm:cxn modelId="{7E982843-1D56-433A-B804-3E6FAAA525C3}" type="presParOf" srcId="{0BFCD100-675A-4882-92AC-DEB0A3B92C35}" destId="{F068DC8A-5563-4BDA-8079-ABB3F08DBC64}" srcOrd="8" destOrd="0" presId="urn:microsoft.com/office/officeart/2016/7/layout/RepeatingBendingProcessNew"/>
    <dgm:cxn modelId="{E12FE420-3449-472A-915F-B9FC2BDCB92E}" type="presParOf" srcId="{0BFCD100-675A-4882-92AC-DEB0A3B92C35}" destId="{C7643E88-DC4E-4CB3-AE22-F2BD0C2855FA}" srcOrd="9" destOrd="0" presId="urn:microsoft.com/office/officeart/2016/7/layout/RepeatingBendingProcessNew"/>
    <dgm:cxn modelId="{B145CB38-B91B-4E43-9CE0-5DFCC7A7298A}" type="presParOf" srcId="{C7643E88-DC4E-4CB3-AE22-F2BD0C2855FA}" destId="{8673A49D-C3C8-4D66-BB94-F88792F50220}" srcOrd="0" destOrd="0" presId="urn:microsoft.com/office/officeart/2016/7/layout/RepeatingBendingProcessNew"/>
    <dgm:cxn modelId="{C872027E-5AFB-4307-98B3-29D1F4221D9E}" type="presParOf" srcId="{0BFCD100-675A-4882-92AC-DEB0A3B92C35}" destId="{4C378DE7-8366-484F-8544-E871BE4F8CB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E4BBF5-B32A-4D88-B0FB-480559FC9E1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456489-4F2D-493B-830F-3F0AD6D78740}">
      <dgm:prSet custT="1"/>
      <dgm:spPr/>
      <dgm:t>
        <a:bodyPr/>
        <a:lstStyle/>
        <a:p>
          <a:r>
            <a:rPr lang="en-US" sz="2400" dirty="0"/>
            <a:t>Strengthening adaptation capacity in LDCs – to date 23 LDCs have submitted NAPs and 15 are at various stages of NAP</a:t>
          </a:r>
        </a:p>
      </dgm:t>
    </dgm:pt>
    <dgm:pt modelId="{AB3B125C-E856-4F71-BF0E-ADBFC6C65949}" type="parTrans" cxnId="{B144076A-5E4F-43BA-AD97-2ACC6500E515}">
      <dgm:prSet/>
      <dgm:spPr/>
      <dgm:t>
        <a:bodyPr/>
        <a:lstStyle/>
        <a:p>
          <a:endParaRPr lang="en-US"/>
        </a:p>
      </dgm:t>
    </dgm:pt>
    <dgm:pt modelId="{3872569B-2CE2-4F2E-BB28-5BABC4345523}" type="sibTrans" cxnId="{B144076A-5E4F-43BA-AD97-2ACC6500E515}">
      <dgm:prSet/>
      <dgm:spPr/>
      <dgm:t>
        <a:bodyPr/>
        <a:lstStyle/>
        <a:p>
          <a:endParaRPr lang="en-US"/>
        </a:p>
      </dgm:t>
    </dgm:pt>
    <dgm:pt modelId="{ED5151AD-B4D8-48A4-B543-DD7EA7AD9210}">
      <dgm:prSet custT="1"/>
      <dgm:spPr/>
      <dgm:t>
        <a:bodyPr/>
        <a:lstStyle/>
        <a:p>
          <a:r>
            <a:rPr lang="en-US" sz="2000" dirty="0"/>
            <a:t>Strengthened multi-hazard early warning systems in LDCs -61 percent of LDCs reported have national risk reduction strategies while 46 per cent have multi-hazard early warning system</a:t>
          </a:r>
        </a:p>
      </dgm:t>
    </dgm:pt>
    <dgm:pt modelId="{9CD13A34-5BB9-4440-A407-F1FEB015784E}" type="parTrans" cxnId="{11304151-B65F-4178-8FEA-4EE94B9B78B5}">
      <dgm:prSet/>
      <dgm:spPr/>
      <dgm:t>
        <a:bodyPr/>
        <a:lstStyle/>
        <a:p>
          <a:endParaRPr lang="en-US"/>
        </a:p>
      </dgm:t>
    </dgm:pt>
    <dgm:pt modelId="{772D8C88-F9A2-4C0F-95BC-E64458B1A45E}" type="sibTrans" cxnId="{11304151-B65F-4178-8FEA-4EE94B9B78B5}">
      <dgm:prSet/>
      <dgm:spPr/>
      <dgm:t>
        <a:bodyPr/>
        <a:lstStyle/>
        <a:p>
          <a:endParaRPr lang="en-US"/>
        </a:p>
      </dgm:t>
    </dgm:pt>
    <dgm:pt modelId="{B9153426-C551-482D-9BDC-B9F9CCBB1AFF}">
      <dgm:prSet custT="1"/>
      <dgm:spPr/>
      <dgm:t>
        <a:bodyPr/>
        <a:lstStyle/>
        <a:p>
          <a:r>
            <a:rPr lang="en-US" sz="2000" dirty="0"/>
            <a:t>Strengthened financial resilience in LDCs. LDCs policymakers will have increased knowledge of key vulnerabilities related to financial resilience as well as recommendations to overcome them.</a:t>
          </a:r>
        </a:p>
      </dgm:t>
    </dgm:pt>
    <dgm:pt modelId="{BCAEE45E-8D29-4A4E-A5C8-7EDEA4FC9C32}" type="parTrans" cxnId="{F4512223-7C7E-46C1-B66F-D301AE8BE669}">
      <dgm:prSet/>
      <dgm:spPr/>
      <dgm:t>
        <a:bodyPr/>
        <a:lstStyle/>
        <a:p>
          <a:endParaRPr lang="en-US"/>
        </a:p>
      </dgm:t>
    </dgm:pt>
    <dgm:pt modelId="{EE4B8F4B-FCF4-4CA9-A8A4-960ACD7C364A}" type="sibTrans" cxnId="{F4512223-7C7E-46C1-B66F-D301AE8BE669}">
      <dgm:prSet/>
      <dgm:spPr/>
      <dgm:t>
        <a:bodyPr/>
        <a:lstStyle/>
        <a:p>
          <a:endParaRPr lang="en-US"/>
        </a:p>
      </dgm:t>
    </dgm:pt>
    <dgm:pt modelId="{669C6217-6D5A-4B2D-AFA8-4A873837F605}" type="pres">
      <dgm:prSet presAssocID="{34E4BBF5-B32A-4D88-B0FB-480559FC9E15}" presName="outerComposite" presStyleCnt="0">
        <dgm:presLayoutVars>
          <dgm:chMax val="5"/>
          <dgm:dir/>
          <dgm:resizeHandles val="exact"/>
        </dgm:presLayoutVars>
      </dgm:prSet>
      <dgm:spPr/>
    </dgm:pt>
    <dgm:pt modelId="{7416E94E-B40F-4608-99AE-343DDBC4D4E9}" type="pres">
      <dgm:prSet presAssocID="{34E4BBF5-B32A-4D88-B0FB-480559FC9E15}" presName="dummyMaxCanvas" presStyleCnt="0">
        <dgm:presLayoutVars/>
      </dgm:prSet>
      <dgm:spPr/>
    </dgm:pt>
    <dgm:pt modelId="{4501A972-D208-4CC1-B255-E40D186F50E0}" type="pres">
      <dgm:prSet presAssocID="{34E4BBF5-B32A-4D88-B0FB-480559FC9E15}" presName="ThreeNodes_1" presStyleLbl="node1" presStyleIdx="0" presStyleCnt="3">
        <dgm:presLayoutVars>
          <dgm:bulletEnabled val="1"/>
        </dgm:presLayoutVars>
      </dgm:prSet>
      <dgm:spPr/>
    </dgm:pt>
    <dgm:pt modelId="{01DF0548-0810-451E-BDEB-33AAC9598306}" type="pres">
      <dgm:prSet presAssocID="{34E4BBF5-B32A-4D88-B0FB-480559FC9E15}" presName="ThreeNodes_2" presStyleLbl="node1" presStyleIdx="1" presStyleCnt="3">
        <dgm:presLayoutVars>
          <dgm:bulletEnabled val="1"/>
        </dgm:presLayoutVars>
      </dgm:prSet>
      <dgm:spPr/>
    </dgm:pt>
    <dgm:pt modelId="{6D7DBC9F-9DC6-4669-BEC6-B75D53D613AF}" type="pres">
      <dgm:prSet presAssocID="{34E4BBF5-B32A-4D88-B0FB-480559FC9E15}" presName="ThreeNodes_3" presStyleLbl="node1" presStyleIdx="2" presStyleCnt="3">
        <dgm:presLayoutVars>
          <dgm:bulletEnabled val="1"/>
        </dgm:presLayoutVars>
      </dgm:prSet>
      <dgm:spPr/>
    </dgm:pt>
    <dgm:pt modelId="{E1D47838-2B26-4FB7-AC6D-2AF437785AA7}" type="pres">
      <dgm:prSet presAssocID="{34E4BBF5-B32A-4D88-B0FB-480559FC9E15}" presName="ThreeConn_1-2" presStyleLbl="fgAccFollowNode1" presStyleIdx="0" presStyleCnt="2">
        <dgm:presLayoutVars>
          <dgm:bulletEnabled val="1"/>
        </dgm:presLayoutVars>
      </dgm:prSet>
      <dgm:spPr/>
    </dgm:pt>
    <dgm:pt modelId="{09F13E5F-BDBB-4953-A7D5-BC293BF67425}" type="pres">
      <dgm:prSet presAssocID="{34E4BBF5-B32A-4D88-B0FB-480559FC9E15}" presName="ThreeConn_2-3" presStyleLbl="fgAccFollowNode1" presStyleIdx="1" presStyleCnt="2">
        <dgm:presLayoutVars>
          <dgm:bulletEnabled val="1"/>
        </dgm:presLayoutVars>
      </dgm:prSet>
      <dgm:spPr/>
    </dgm:pt>
    <dgm:pt modelId="{48D121F8-B94B-4E78-957F-025138858BF7}" type="pres">
      <dgm:prSet presAssocID="{34E4BBF5-B32A-4D88-B0FB-480559FC9E15}" presName="ThreeNodes_1_text" presStyleLbl="node1" presStyleIdx="2" presStyleCnt="3">
        <dgm:presLayoutVars>
          <dgm:bulletEnabled val="1"/>
        </dgm:presLayoutVars>
      </dgm:prSet>
      <dgm:spPr/>
    </dgm:pt>
    <dgm:pt modelId="{1A1BAA3E-8EF2-46E8-88E6-9D075A515679}" type="pres">
      <dgm:prSet presAssocID="{34E4BBF5-B32A-4D88-B0FB-480559FC9E15}" presName="ThreeNodes_2_text" presStyleLbl="node1" presStyleIdx="2" presStyleCnt="3">
        <dgm:presLayoutVars>
          <dgm:bulletEnabled val="1"/>
        </dgm:presLayoutVars>
      </dgm:prSet>
      <dgm:spPr/>
    </dgm:pt>
    <dgm:pt modelId="{AC675BD7-B32D-47BC-A172-436E4CBA974E}" type="pres">
      <dgm:prSet presAssocID="{34E4BBF5-B32A-4D88-B0FB-480559FC9E1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4DEBE00-F57B-410E-B7EB-057AFA072F77}" type="presOf" srcId="{B9153426-C551-482D-9BDC-B9F9CCBB1AFF}" destId="{6D7DBC9F-9DC6-4669-BEC6-B75D53D613AF}" srcOrd="0" destOrd="0" presId="urn:microsoft.com/office/officeart/2005/8/layout/vProcess5"/>
    <dgm:cxn modelId="{9D1D5E0B-4629-4901-8726-063AC66CD6D5}" type="presOf" srcId="{14456489-4F2D-493B-830F-3F0AD6D78740}" destId="{4501A972-D208-4CC1-B255-E40D186F50E0}" srcOrd="0" destOrd="0" presId="urn:microsoft.com/office/officeart/2005/8/layout/vProcess5"/>
    <dgm:cxn modelId="{D3B4A11D-059E-4F9C-BE2E-BE19DE0A9899}" type="presOf" srcId="{3872569B-2CE2-4F2E-BB28-5BABC4345523}" destId="{E1D47838-2B26-4FB7-AC6D-2AF437785AA7}" srcOrd="0" destOrd="0" presId="urn:microsoft.com/office/officeart/2005/8/layout/vProcess5"/>
    <dgm:cxn modelId="{F4512223-7C7E-46C1-B66F-D301AE8BE669}" srcId="{34E4BBF5-B32A-4D88-B0FB-480559FC9E15}" destId="{B9153426-C551-482D-9BDC-B9F9CCBB1AFF}" srcOrd="2" destOrd="0" parTransId="{BCAEE45E-8D29-4A4E-A5C8-7EDEA4FC9C32}" sibTransId="{EE4B8F4B-FCF4-4CA9-A8A4-960ACD7C364A}"/>
    <dgm:cxn modelId="{4E693429-31D2-4B63-831E-8736EB567878}" type="presOf" srcId="{14456489-4F2D-493B-830F-3F0AD6D78740}" destId="{48D121F8-B94B-4E78-957F-025138858BF7}" srcOrd="1" destOrd="0" presId="urn:microsoft.com/office/officeart/2005/8/layout/vProcess5"/>
    <dgm:cxn modelId="{B144076A-5E4F-43BA-AD97-2ACC6500E515}" srcId="{34E4BBF5-B32A-4D88-B0FB-480559FC9E15}" destId="{14456489-4F2D-493B-830F-3F0AD6D78740}" srcOrd="0" destOrd="0" parTransId="{AB3B125C-E856-4F71-BF0E-ADBFC6C65949}" sibTransId="{3872569B-2CE2-4F2E-BB28-5BABC4345523}"/>
    <dgm:cxn modelId="{5D58974F-382E-44CD-9155-F977E598F63C}" type="presOf" srcId="{ED5151AD-B4D8-48A4-B543-DD7EA7AD9210}" destId="{01DF0548-0810-451E-BDEB-33AAC9598306}" srcOrd="0" destOrd="0" presId="urn:microsoft.com/office/officeart/2005/8/layout/vProcess5"/>
    <dgm:cxn modelId="{11304151-B65F-4178-8FEA-4EE94B9B78B5}" srcId="{34E4BBF5-B32A-4D88-B0FB-480559FC9E15}" destId="{ED5151AD-B4D8-48A4-B543-DD7EA7AD9210}" srcOrd="1" destOrd="0" parTransId="{9CD13A34-5BB9-4440-A407-F1FEB015784E}" sibTransId="{772D8C88-F9A2-4C0F-95BC-E64458B1A45E}"/>
    <dgm:cxn modelId="{F116BA81-B04A-40A7-B27A-C0EFCE72D333}" type="presOf" srcId="{ED5151AD-B4D8-48A4-B543-DD7EA7AD9210}" destId="{1A1BAA3E-8EF2-46E8-88E6-9D075A515679}" srcOrd="1" destOrd="0" presId="urn:microsoft.com/office/officeart/2005/8/layout/vProcess5"/>
    <dgm:cxn modelId="{778BBC99-5E3B-4E66-BEDD-7D1F65981E6B}" type="presOf" srcId="{772D8C88-F9A2-4C0F-95BC-E64458B1A45E}" destId="{09F13E5F-BDBB-4953-A7D5-BC293BF67425}" srcOrd="0" destOrd="0" presId="urn:microsoft.com/office/officeart/2005/8/layout/vProcess5"/>
    <dgm:cxn modelId="{2946F1BA-E9A6-4C4F-A744-EF76FE56D532}" type="presOf" srcId="{34E4BBF5-B32A-4D88-B0FB-480559FC9E15}" destId="{669C6217-6D5A-4B2D-AFA8-4A873837F605}" srcOrd="0" destOrd="0" presId="urn:microsoft.com/office/officeart/2005/8/layout/vProcess5"/>
    <dgm:cxn modelId="{1F9003DC-21C8-4D23-9421-6943838C542B}" type="presOf" srcId="{B9153426-C551-482D-9BDC-B9F9CCBB1AFF}" destId="{AC675BD7-B32D-47BC-A172-436E4CBA974E}" srcOrd="1" destOrd="0" presId="urn:microsoft.com/office/officeart/2005/8/layout/vProcess5"/>
    <dgm:cxn modelId="{087F4EB8-D8D5-41F7-9207-644F6D73AF16}" type="presParOf" srcId="{669C6217-6D5A-4B2D-AFA8-4A873837F605}" destId="{7416E94E-B40F-4608-99AE-343DDBC4D4E9}" srcOrd="0" destOrd="0" presId="urn:microsoft.com/office/officeart/2005/8/layout/vProcess5"/>
    <dgm:cxn modelId="{04DFF584-3ADD-4AF6-B431-F7C2F2E1E08E}" type="presParOf" srcId="{669C6217-6D5A-4B2D-AFA8-4A873837F605}" destId="{4501A972-D208-4CC1-B255-E40D186F50E0}" srcOrd="1" destOrd="0" presId="urn:microsoft.com/office/officeart/2005/8/layout/vProcess5"/>
    <dgm:cxn modelId="{CA898539-ACA3-47CF-A334-D56B85D9C22E}" type="presParOf" srcId="{669C6217-6D5A-4B2D-AFA8-4A873837F605}" destId="{01DF0548-0810-451E-BDEB-33AAC9598306}" srcOrd="2" destOrd="0" presId="urn:microsoft.com/office/officeart/2005/8/layout/vProcess5"/>
    <dgm:cxn modelId="{1608A811-468E-4707-B47E-1DB7D4A47862}" type="presParOf" srcId="{669C6217-6D5A-4B2D-AFA8-4A873837F605}" destId="{6D7DBC9F-9DC6-4669-BEC6-B75D53D613AF}" srcOrd="3" destOrd="0" presId="urn:microsoft.com/office/officeart/2005/8/layout/vProcess5"/>
    <dgm:cxn modelId="{39589C81-3891-4563-B802-08286E06B424}" type="presParOf" srcId="{669C6217-6D5A-4B2D-AFA8-4A873837F605}" destId="{E1D47838-2B26-4FB7-AC6D-2AF437785AA7}" srcOrd="4" destOrd="0" presId="urn:microsoft.com/office/officeart/2005/8/layout/vProcess5"/>
    <dgm:cxn modelId="{480670D4-42BA-479C-BF9C-0C6207C0D46E}" type="presParOf" srcId="{669C6217-6D5A-4B2D-AFA8-4A873837F605}" destId="{09F13E5F-BDBB-4953-A7D5-BC293BF67425}" srcOrd="5" destOrd="0" presId="urn:microsoft.com/office/officeart/2005/8/layout/vProcess5"/>
    <dgm:cxn modelId="{D9C1A8F7-2A76-4385-8306-E0E91742D913}" type="presParOf" srcId="{669C6217-6D5A-4B2D-AFA8-4A873837F605}" destId="{48D121F8-B94B-4E78-957F-025138858BF7}" srcOrd="6" destOrd="0" presId="urn:microsoft.com/office/officeart/2005/8/layout/vProcess5"/>
    <dgm:cxn modelId="{F00FB0D2-19F1-4367-96A7-214D6CC4F01D}" type="presParOf" srcId="{669C6217-6D5A-4B2D-AFA8-4A873837F605}" destId="{1A1BAA3E-8EF2-46E8-88E6-9D075A515679}" srcOrd="7" destOrd="0" presId="urn:microsoft.com/office/officeart/2005/8/layout/vProcess5"/>
    <dgm:cxn modelId="{DD94D015-4A3D-4BA8-AF57-30E126B7F573}" type="presParOf" srcId="{669C6217-6D5A-4B2D-AFA8-4A873837F605}" destId="{AC675BD7-B32D-47BC-A172-436E4CBA974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8A62A-E335-4A44-9CF6-66D582B325A6}">
      <dsp:nvSpPr>
        <dsp:cNvPr id="0" name=""/>
        <dsp:cNvSpPr/>
      </dsp:nvSpPr>
      <dsp:spPr>
        <a:xfrm>
          <a:off x="0" y="0"/>
          <a:ext cx="7478761" cy="7895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Provide financial and technical support for project preparation and contract negotiation </a:t>
          </a:r>
        </a:p>
      </dsp:txBody>
      <dsp:txXfrm>
        <a:off x="23124" y="23124"/>
        <a:ext cx="6534444" cy="743262"/>
      </dsp:txXfrm>
    </dsp:sp>
    <dsp:sp modelId="{60A3C6E1-B3C4-4ABB-A5A5-41F58599BF6F}">
      <dsp:nvSpPr>
        <dsp:cNvPr id="0" name=""/>
        <dsp:cNvSpPr/>
      </dsp:nvSpPr>
      <dsp:spPr>
        <a:xfrm>
          <a:off x="558478" y="899164"/>
          <a:ext cx="7478761" cy="789510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Advisory support for investment-related dispute resolution </a:t>
          </a:r>
        </a:p>
      </dsp:txBody>
      <dsp:txXfrm>
        <a:off x="581602" y="922288"/>
        <a:ext cx="6360852" cy="743262"/>
      </dsp:txXfrm>
    </dsp:sp>
    <dsp:sp modelId="{606AE8FC-294C-4023-9846-0E8616E9D25E}">
      <dsp:nvSpPr>
        <dsp:cNvPr id="0" name=""/>
        <dsp:cNvSpPr/>
      </dsp:nvSpPr>
      <dsp:spPr>
        <a:xfrm>
          <a:off x="1116957" y="1798329"/>
          <a:ext cx="7478761" cy="78951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Access to information on investment facilities </a:t>
          </a:r>
        </a:p>
      </dsp:txBody>
      <dsp:txXfrm>
        <a:off x="1140081" y="1821453"/>
        <a:ext cx="6360852" cy="743262"/>
      </dsp:txXfrm>
    </dsp:sp>
    <dsp:sp modelId="{258EC5D9-2ADF-4FE4-901A-EE2B05CA8744}">
      <dsp:nvSpPr>
        <dsp:cNvPr id="0" name=""/>
        <dsp:cNvSpPr/>
      </dsp:nvSpPr>
      <dsp:spPr>
        <a:xfrm>
          <a:off x="1675436" y="2697494"/>
          <a:ext cx="7478761" cy="789510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Improving enabling environment </a:t>
          </a:r>
        </a:p>
      </dsp:txBody>
      <dsp:txXfrm>
        <a:off x="1698560" y="2720618"/>
        <a:ext cx="6360852" cy="743262"/>
      </dsp:txXfrm>
    </dsp:sp>
    <dsp:sp modelId="{D6E50ADE-B730-4CB5-8A9D-9DCB0181EDFC}">
      <dsp:nvSpPr>
        <dsp:cNvPr id="0" name=""/>
        <dsp:cNvSpPr/>
      </dsp:nvSpPr>
      <dsp:spPr>
        <a:xfrm>
          <a:off x="2233915" y="3596659"/>
          <a:ext cx="7478761" cy="78951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Risk insurance and guarantees such as through the Multilateral Investment Guarantee Agency</a:t>
          </a:r>
        </a:p>
      </dsp:txBody>
      <dsp:txXfrm>
        <a:off x="2257039" y="3619783"/>
        <a:ext cx="6360852" cy="743262"/>
      </dsp:txXfrm>
    </dsp:sp>
    <dsp:sp modelId="{78308ADA-332E-4A71-A2DE-09AE426EE766}">
      <dsp:nvSpPr>
        <dsp:cNvPr id="0" name=""/>
        <dsp:cNvSpPr/>
      </dsp:nvSpPr>
      <dsp:spPr>
        <a:xfrm>
          <a:off x="6965579" y="576781"/>
          <a:ext cx="513181" cy="5131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081045" y="576781"/>
        <a:ext cx="282249" cy="386169"/>
      </dsp:txXfrm>
    </dsp:sp>
    <dsp:sp modelId="{BDEE56B8-0EC3-4DB5-B0DB-1E587F3C387B}">
      <dsp:nvSpPr>
        <dsp:cNvPr id="0" name=""/>
        <dsp:cNvSpPr/>
      </dsp:nvSpPr>
      <dsp:spPr>
        <a:xfrm>
          <a:off x="7524058" y="1475946"/>
          <a:ext cx="513181" cy="5131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639524" y="1475946"/>
        <a:ext cx="282249" cy="386169"/>
      </dsp:txXfrm>
    </dsp:sp>
    <dsp:sp modelId="{3A9E055B-48C8-4728-8335-3F0B4C1A287A}">
      <dsp:nvSpPr>
        <dsp:cNvPr id="0" name=""/>
        <dsp:cNvSpPr/>
      </dsp:nvSpPr>
      <dsp:spPr>
        <a:xfrm>
          <a:off x="8082537" y="2361952"/>
          <a:ext cx="513181" cy="5131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198003" y="2361952"/>
        <a:ext cx="282249" cy="386169"/>
      </dsp:txXfrm>
    </dsp:sp>
    <dsp:sp modelId="{55FB8E3A-5B34-4835-94DC-3329572E60D7}">
      <dsp:nvSpPr>
        <dsp:cNvPr id="0" name=""/>
        <dsp:cNvSpPr/>
      </dsp:nvSpPr>
      <dsp:spPr>
        <a:xfrm>
          <a:off x="8641016" y="3269889"/>
          <a:ext cx="513181" cy="5131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756482" y="3269889"/>
        <a:ext cx="282249" cy="386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AB106-91A4-431B-B3E4-10DFF0985268}">
      <dsp:nvSpPr>
        <dsp:cNvPr id="0" name=""/>
        <dsp:cNvSpPr/>
      </dsp:nvSpPr>
      <dsp:spPr>
        <a:xfrm>
          <a:off x="-185528" y="9401"/>
          <a:ext cx="9712677" cy="6745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096F3-257C-4FC2-8770-E8D0448524B4}">
      <dsp:nvSpPr>
        <dsp:cNvPr id="0" name=""/>
        <dsp:cNvSpPr/>
      </dsp:nvSpPr>
      <dsp:spPr>
        <a:xfrm>
          <a:off x="18533" y="161183"/>
          <a:ext cx="371748" cy="3710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877BE-92CE-4A3B-A052-CFDA76DF2EF7}">
      <dsp:nvSpPr>
        <dsp:cNvPr id="0" name=""/>
        <dsp:cNvSpPr/>
      </dsp:nvSpPr>
      <dsp:spPr>
        <a:xfrm>
          <a:off x="594343" y="9401"/>
          <a:ext cx="8920014" cy="695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25" tIns="73625" rIns="73625" bIns="73625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Emergency stocks</a:t>
          </a:r>
        </a:p>
      </dsp:txBody>
      <dsp:txXfrm>
        <a:off x="594343" y="9401"/>
        <a:ext cx="8920014" cy="695666"/>
      </dsp:txXfrm>
    </dsp:sp>
    <dsp:sp modelId="{55AF4C07-6C75-40C2-96F0-2BCDD4F9BE2A}">
      <dsp:nvSpPr>
        <dsp:cNvPr id="0" name=""/>
        <dsp:cNvSpPr/>
      </dsp:nvSpPr>
      <dsp:spPr>
        <a:xfrm>
          <a:off x="-185528" y="878985"/>
          <a:ext cx="9712677" cy="6745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3C073-DECB-4839-BA28-A2E1B77B5F61}">
      <dsp:nvSpPr>
        <dsp:cNvPr id="0" name=""/>
        <dsp:cNvSpPr/>
      </dsp:nvSpPr>
      <dsp:spPr>
        <a:xfrm>
          <a:off x="18533" y="1030767"/>
          <a:ext cx="371748" cy="3710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12A84-5B6E-4373-9DEC-0CF5BED56588}">
      <dsp:nvSpPr>
        <dsp:cNvPr id="0" name=""/>
        <dsp:cNvSpPr/>
      </dsp:nvSpPr>
      <dsp:spPr>
        <a:xfrm>
          <a:off x="594343" y="878985"/>
          <a:ext cx="8920014" cy="695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25" tIns="73625" rIns="73625" bIns="73625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National food reserves</a:t>
          </a:r>
        </a:p>
      </dsp:txBody>
      <dsp:txXfrm>
        <a:off x="594343" y="878985"/>
        <a:ext cx="8920014" cy="695666"/>
      </dsp:txXfrm>
    </dsp:sp>
    <dsp:sp modelId="{195E9341-2B6B-4902-A762-C20E55EAB68A}">
      <dsp:nvSpPr>
        <dsp:cNvPr id="0" name=""/>
        <dsp:cNvSpPr/>
      </dsp:nvSpPr>
      <dsp:spPr>
        <a:xfrm>
          <a:off x="-185528" y="1748569"/>
          <a:ext cx="9712677" cy="6745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735D4-D962-4762-81A8-10A3EF009DF3}">
      <dsp:nvSpPr>
        <dsp:cNvPr id="0" name=""/>
        <dsp:cNvSpPr/>
      </dsp:nvSpPr>
      <dsp:spPr>
        <a:xfrm>
          <a:off x="18533" y="1900350"/>
          <a:ext cx="371748" cy="3710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2B9DA-DD2F-4B7E-AE77-72F835870758}">
      <dsp:nvSpPr>
        <dsp:cNvPr id="0" name=""/>
        <dsp:cNvSpPr/>
      </dsp:nvSpPr>
      <dsp:spPr>
        <a:xfrm>
          <a:off x="594343" y="1748569"/>
          <a:ext cx="8920014" cy="695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25" tIns="73625" rIns="73625" bIns="73625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Virtual versus physical stocks</a:t>
          </a:r>
        </a:p>
      </dsp:txBody>
      <dsp:txXfrm>
        <a:off x="594343" y="1748569"/>
        <a:ext cx="8920014" cy="695666"/>
      </dsp:txXfrm>
    </dsp:sp>
    <dsp:sp modelId="{A8E099E7-C86E-4630-8404-C5DE57E52668}">
      <dsp:nvSpPr>
        <dsp:cNvPr id="0" name=""/>
        <dsp:cNvSpPr/>
      </dsp:nvSpPr>
      <dsp:spPr>
        <a:xfrm>
          <a:off x="-185528" y="2618152"/>
          <a:ext cx="9712677" cy="6745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32D7D-BC9C-463F-858B-3BBB2E0910CE}">
      <dsp:nvSpPr>
        <dsp:cNvPr id="0" name=""/>
        <dsp:cNvSpPr/>
      </dsp:nvSpPr>
      <dsp:spPr>
        <a:xfrm>
          <a:off x="18533" y="2769934"/>
          <a:ext cx="371748" cy="3710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AA479-CD68-45C4-B661-BE74DA261710}">
      <dsp:nvSpPr>
        <dsp:cNvPr id="0" name=""/>
        <dsp:cNvSpPr/>
      </dsp:nvSpPr>
      <dsp:spPr>
        <a:xfrm>
          <a:off x="594343" y="2618152"/>
          <a:ext cx="8920014" cy="695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25" tIns="73625" rIns="73625" bIns="73625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An emergency import finance facility</a:t>
          </a:r>
        </a:p>
      </dsp:txBody>
      <dsp:txXfrm>
        <a:off x="594343" y="2618152"/>
        <a:ext cx="8920014" cy="695666"/>
      </dsp:txXfrm>
    </dsp:sp>
    <dsp:sp modelId="{A24C9136-7C97-4465-B82E-055D33D0FB76}">
      <dsp:nvSpPr>
        <dsp:cNvPr id="0" name=""/>
        <dsp:cNvSpPr/>
      </dsp:nvSpPr>
      <dsp:spPr>
        <a:xfrm>
          <a:off x="-185528" y="3487736"/>
          <a:ext cx="9712677" cy="67458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EB047-025D-4001-B09A-74B18CCEFF47}">
      <dsp:nvSpPr>
        <dsp:cNvPr id="0" name=""/>
        <dsp:cNvSpPr/>
      </dsp:nvSpPr>
      <dsp:spPr>
        <a:xfrm>
          <a:off x="18533" y="3639518"/>
          <a:ext cx="371748" cy="37102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27451-E408-4229-9525-BAEA54A23782}">
      <dsp:nvSpPr>
        <dsp:cNvPr id="0" name=""/>
        <dsp:cNvSpPr/>
      </dsp:nvSpPr>
      <dsp:spPr>
        <a:xfrm>
          <a:off x="594343" y="3487736"/>
          <a:ext cx="4370704" cy="695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25" tIns="73625" rIns="73625" bIns="73625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Governance</a:t>
          </a:r>
          <a:endParaRPr lang="en-US" sz="4000" kern="1200" dirty="0"/>
        </a:p>
      </dsp:txBody>
      <dsp:txXfrm>
        <a:off x="594343" y="3487736"/>
        <a:ext cx="4370704" cy="695666"/>
      </dsp:txXfrm>
    </dsp:sp>
    <dsp:sp modelId="{68F92156-F994-4D46-867B-9268C454EA22}">
      <dsp:nvSpPr>
        <dsp:cNvPr id="0" name=""/>
        <dsp:cNvSpPr/>
      </dsp:nvSpPr>
      <dsp:spPr>
        <a:xfrm>
          <a:off x="4581200" y="3487736"/>
          <a:ext cx="5317005" cy="695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25" tIns="73625" rIns="73625" bIns="7362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 small Secretariat will be established to manage the day-to-day operations of the FSM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FSM will operate under the supervision of a Steering Committee </a:t>
          </a:r>
        </a:p>
      </dsp:txBody>
      <dsp:txXfrm>
        <a:off x="4581200" y="3487736"/>
        <a:ext cx="5317005" cy="695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43410-394C-4D71-A9B0-EB43185159C6}">
      <dsp:nvSpPr>
        <dsp:cNvPr id="0" name=""/>
        <dsp:cNvSpPr/>
      </dsp:nvSpPr>
      <dsp:spPr>
        <a:xfrm>
          <a:off x="2702462" y="809422"/>
          <a:ext cx="5897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973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1820" y="852040"/>
        <a:ext cx="31016" cy="6203"/>
      </dsp:txXfrm>
    </dsp:sp>
    <dsp:sp modelId="{85C4384A-E70D-4ACE-B94B-13B572AC30A8}">
      <dsp:nvSpPr>
        <dsp:cNvPr id="0" name=""/>
        <dsp:cNvSpPr/>
      </dsp:nvSpPr>
      <dsp:spPr>
        <a:xfrm>
          <a:off x="7164" y="46013"/>
          <a:ext cx="2697097" cy="16182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160" tIns="138725" rIns="132160" bIns="13872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Policy support for distance education and open learning</a:t>
          </a:r>
          <a:endParaRPr lang="en-US" sz="2000" kern="1200"/>
        </a:p>
      </dsp:txBody>
      <dsp:txXfrm>
        <a:off x="7164" y="46013"/>
        <a:ext cx="2697097" cy="1618258"/>
      </dsp:txXfrm>
    </dsp:sp>
    <dsp:sp modelId="{D49FCCF1-23BD-4DD3-8957-8BA281B4FF61}">
      <dsp:nvSpPr>
        <dsp:cNvPr id="0" name=""/>
        <dsp:cNvSpPr/>
      </dsp:nvSpPr>
      <dsp:spPr>
        <a:xfrm>
          <a:off x="6019892" y="809422"/>
          <a:ext cx="5897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9732" y="45720"/>
              </a:lnTo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99250" y="852040"/>
        <a:ext cx="31016" cy="6203"/>
      </dsp:txXfrm>
    </dsp:sp>
    <dsp:sp modelId="{B2C210C4-7DAF-494C-9BDA-BDB9F26A1FE5}">
      <dsp:nvSpPr>
        <dsp:cNvPr id="0" name=""/>
        <dsp:cNvSpPr/>
      </dsp:nvSpPr>
      <dsp:spPr>
        <a:xfrm>
          <a:off x="3324595" y="46013"/>
          <a:ext cx="2697097" cy="1618258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160" tIns="138725" rIns="132160" bIns="13872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Ensure special access for the poorest and those in vulnerable situations</a:t>
          </a:r>
          <a:endParaRPr lang="en-US" sz="2000" kern="1200"/>
        </a:p>
      </dsp:txBody>
      <dsp:txXfrm>
        <a:off x="3324595" y="46013"/>
        <a:ext cx="2697097" cy="1618258"/>
      </dsp:txXfrm>
    </dsp:sp>
    <dsp:sp modelId="{ECDB8554-CF40-40D8-A258-F7E3E91CB870}">
      <dsp:nvSpPr>
        <dsp:cNvPr id="0" name=""/>
        <dsp:cNvSpPr/>
      </dsp:nvSpPr>
      <dsp:spPr>
        <a:xfrm>
          <a:off x="1355713" y="1662471"/>
          <a:ext cx="6634860" cy="589732"/>
        </a:xfrm>
        <a:custGeom>
          <a:avLst/>
          <a:gdLst/>
          <a:ahLst/>
          <a:cxnLst/>
          <a:rect l="0" t="0" r="0" b="0"/>
          <a:pathLst>
            <a:path>
              <a:moveTo>
                <a:pt x="6634860" y="0"/>
              </a:moveTo>
              <a:lnTo>
                <a:pt x="6634860" y="311966"/>
              </a:lnTo>
              <a:lnTo>
                <a:pt x="0" y="311966"/>
              </a:lnTo>
              <a:lnTo>
                <a:pt x="0" y="589732"/>
              </a:lnTo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06549" y="1954236"/>
        <a:ext cx="333189" cy="6203"/>
      </dsp:txXfrm>
    </dsp:sp>
    <dsp:sp modelId="{30729E43-3A1D-4664-A6B7-894008B16E0B}">
      <dsp:nvSpPr>
        <dsp:cNvPr id="0" name=""/>
        <dsp:cNvSpPr/>
      </dsp:nvSpPr>
      <dsp:spPr>
        <a:xfrm>
          <a:off x="6642025" y="46013"/>
          <a:ext cx="2697097" cy="1618258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160" tIns="138725" rIns="132160" bIns="13872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Support course design and curriculum development</a:t>
          </a:r>
          <a:endParaRPr lang="en-US" sz="2000" kern="1200"/>
        </a:p>
      </dsp:txBody>
      <dsp:txXfrm>
        <a:off x="6642025" y="46013"/>
        <a:ext cx="2697097" cy="1618258"/>
      </dsp:txXfrm>
    </dsp:sp>
    <dsp:sp modelId="{2C556312-79B1-416A-AC6D-F9A3189A27E5}">
      <dsp:nvSpPr>
        <dsp:cNvPr id="0" name=""/>
        <dsp:cNvSpPr/>
      </dsp:nvSpPr>
      <dsp:spPr>
        <a:xfrm>
          <a:off x="2702462" y="3048013"/>
          <a:ext cx="5897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9732" y="45720"/>
              </a:lnTo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1820" y="3090631"/>
        <a:ext cx="31016" cy="6203"/>
      </dsp:txXfrm>
    </dsp:sp>
    <dsp:sp modelId="{9EFF14FF-9BDF-42DD-BFC2-69F233F13A60}">
      <dsp:nvSpPr>
        <dsp:cNvPr id="0" name=""/>
        <dsp:cNvSpPr/>
      </dsp:nvSpPr>
      <dsp:spPr>
        <a:xfrm>
          <a:off x="7164" y="2284604"/>
          <a:ext cx="2697097" cy="1618258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160" tIns="138725" rIns="132160" bIns="13872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Facilitate global recognition and accreditation to international standards</a:t>
          </a:r>
          <a:endParaRPr lang="en-US" sz="2000" kern="1200"/>
        </a:p>
      </dsp:txBody>
      <dsp:txXfrm>
        <a:off x="7164" y="2284604"/>
        <a:ext cx="2697097" cy="1618258"/>
      </dsp:txXfrm>
    </dsp:sp>
    <dsp:sp modelId="{C7643E88-DC4E-4CB3-AE22-F2BD0C2855FA}">
      <dsp:nvSpPr>
        <dsp:cNvPr id="0" name=""/>
        <dsp:cNvSpPr/>
      </dsp:nvSpPr>
      <dsp:spPr>
        <a:xfrm>
          <a:off x="6019892" y="3048013"/>
          <a:ext cx="5897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9732" y="45720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99250" y="3090631"/>
        <a:ext cx="31016" cy="6203"/>
      </dsp:txXfrm>
    </dsp:sp>
    <dsp:sp modelId="{F068DC8A-5563-4BDA-8079-ABB3F08DBC64}">
      <dsp:nvSpPr>
        <dsp:cNvPr id="0" name=""/>
        <dsp:cNvSpPr/>
      </dsp:nvSpPr>
      <dsp:spPr>
        <a:xfrm>
          <a:off x="3324595" y="2284604"/>
          <a:ext cx="2697097" cy="1618258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160" tIns="138725" rIns="132160" bIns="13872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Create a virtual network of educational institutions within and beyond the LDCs</a:t>
          </a:r>
          <a:endParaRPr lang="en-US" sz="2000" kern="1200"/>
        </a:p>
      </dsp:txBody>
      <dsp:txXfrm>
        <a:off x="3324595" y="2284604"/>
        <a:ext cx="2697097" cy="1618258"/>
      </dsp:txXfrm>
    </dsp:sp>
    <dsp:sp modelId="{4C378DE7-8366-484F-8544-E871BE4F8CBF}">
      <dsp:nvSpPr>
        <dsp:cNvPr id="0" name=""/>
        <dsp:cNvSpPr/>
      </dsp:nvSpPr>
      <dsp:spPr>
        <a:xfrm>
          <a:off x="6642025" y="2284604"/>
          <a:ext cx="2697097" cy="161825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160" tIns="138725" rIns="132160" bIns="13872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Bring scale and sustainability to the education system</a:t>
          </a:r>
          <a:endParaRPr lang="en-US" sz="2000" kern="1200"/>
        </a:p>
      </dsp:txBody>
      <dsp:txXfrm>
        <a:off x="6642025" y="2284604"/>
        <a:ext cx="2697097" cy="16182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1A972-D208-4CC1-B255-E40D186F50E0}">
      <dsp:nvSpPr>
        <dsp:cNvPr id="0" name=""/>
        <dsp:cNvSpPr/>
      </dsp:nvSpPr>
      <dsp:spPr>
        <a:xfrm>
          <a:off x="0" y="0"/>
          <a:ext cx="7944344" cy="11846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Strengthening adaptation capacity in LDCs – to date 23 LDCs have submitted NAPs and 15 are at various stages of NAP</a:t>
          </a:r>
        </a:p>
      </dsp:txBody>
      <dsp:txXfrm>
        <a:off x="34698" y="34698"/>
        <a:ext cx="6666000" cy="1115266"/>
      </dsp:txXfrm>
    </dsp:sp>
    <dsp:sp modelId="{01DF0548-0810-451E-BDEB-33AAC9598306}">
      <dsp:nvSpPr>
        <dsp:cNvPr id="0" name=""/>
        <dsp:cNvSpPr/>
      </dsp:nvSpPr>
      <dsp:spPr>
        <a:xfrm>
          <a:off x="700971" y="1382106"/>
          <a:ext cx="7944344" cy="1184662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Strengthened multi-hazard early warning systems in LDCs -61 percent of LDCs reported have national risk reduction strategies while 46 per cent have multi-hazard early warning system</a:t>
          </a:r>
        </a:p>
      </dsp:txBody>
      <dsp:txXfrm>
        <a:off x="735669" y="1416804"/>
        <a:ext cx="6403946" cy="1115266"/>
      </dsp:txXfrm>
    </dsp:sp>
    <dsp:sp modelId="{6D7DBC9F-9DC6-4669-BEC6-B75D53D613AF}">
      <dsp:nvSpPr>
        <dsp:cNvPr id="0" name=""/>
        <dsp:cNvSpPr/>
      </dsp:nvSpPr>
      <dsp:spPr>
        <a:xfrm>
          <a:off x="1401943" y="2764213"/>
          <a:ext cx="7944344" cy="118466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Strengthened financial resilience in LDCs. LDCs policymakers will have increased knowledge of key vulnerabilities related to financial resilience as well as recommendations to overcome them.</a:t>
          </a:r>
        </a:p>
      </dsp:txBody>
      <dsp:txXfrm>
        <a:off x="1436641" y="2798911"/>
        <a:ext cx="6403946" cy="1115266"/>
      </dsp:txXfrm>
    </dsp:sp>
    <dsp:sp modelId="{E1D47838-2B26-4FB7-AC6D-2AF437785AA7}">
      <dsp:nvSpPr>
        <dsp:cNvPr id="0" name=""/>
        <dsp:cNvSpPr/>
      </dsp:nvSpPr>
      <dsp:spPr>
        <a:xfrm>
          <a:off x="7174313" y="898369"/>
          <a:ext cx="770030" cy="7700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347570" y="898369"/>
        <a:ext cx="423516" cy="579448"/>
      </dsp:txXfrm>
    </dsp:sp>
    <dsp:sp modelId="{09F13E5F-BDBB-4953-A7D5-BC293BF67425}">
      <dsp:nvSpPr>
        <dsp:cNvPr id="0" name=""/>
        <dsp:cNvSpPr/>
      </dsp:nvSpPr>
      <dsp:spPr>
        <a:xfrm>
          <a:off x="7875285" y="2272578"/>
          <a:ext cx="770030" cy="7700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048542" y="2272578"/>
        <a:ext cx="423516" cy="579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9FDA47-84FD-48F5-96DE-8E7609581DA0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1162050"/>
            <a:ext cx="49561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A5F61F-36A9-4AD1-9A9D-E7664E76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5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5F61F-36A9-4AD1-9A9D-E7664E763F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0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2000"/>
              </a:lnSpc>
              <a:spcBef>
                <a:spcPts val="611"/>
              </a:spcBef>
              <a:spcAft>
                <a:spcPts val="1019"/>
              </a:spcAft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These targets are specific to least developed countries, and if pursued effectively, they can accelerate progress on SDG targets. </a:t>
            </a:r>
          </a:p>
          <a:p>
            <a:pPr algn="just">
              <a:lnSpc>
                <a:spcPct val="112000"/>
              </a:lnSpc>
              <a:spcBef>
                <a:spcPts val="611"/>
              </a:spcBef>
              <a:spcAft>
                <a:spcPts val="1019"/>
              </a:spcAft>
            </a:pPr>
            <a:r>
              <a:rPr lang="en-GB" sz="18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milestones help LDCs, development partners and the United Nations system to assess progress made towards the targets. The milestones 2026 and beyond are based on Programme of Action targets</a:t>
            </a:r>
            <a:endParaRPr lang="en-US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5F61F-36A9-4AD1-9A9D-E7664E763F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4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721" y="2130428"/>
            <a:ext cx="9210834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441" y="3886200"/>
            <a:ext cx="758539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1E5-4F0A-ED4D-9A95-8A82EB9B4BCD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9791-139E-C440-8668-564F561F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6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1E5-4F0A-ED4D-9A95-8A82EB9B4BCD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9791-139E-C440-8668-564F561F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1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6299" y="274641"/>
            <a:ext cx="2438162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815" y="274641"/>
            <a:ext cx="713388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1E5-4F0A-ED4D-9A95-8A82EB9B4BCD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9791-139E-C440-8668-564F561F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1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1E5-4F0A-ED4D-9A95-8A82EB9B4BCD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9791-139E-C440-8668-564F561F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91" y="4406903"/>
            <a:ext cx="921083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991" y="2906713"/>
            <a:ext cx="921083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1E5-4F0A-ED4D-9A95-8A82EB9B4BCD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9791-139E-C440-8668-564F561F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4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814" y="1600203"/>
            <a:ext cx="47860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440" y="1600203"/>
            <a:ext cx="47860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1E5-4F0A-ED4D-9A95-8A82EB9B4BCD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9791-139E-C440-8668-564F561F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14" y="1535113"/>
            <a:ext cx="478790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814" y="2174875"/>
            <a:ext cx="47879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4679" y="1535113"/>
            <a:ext cx="47897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4679" y="2174875"/>
            <a:ext cx="47897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1E5-4F0A-ED4D-9A95-8A82EB9B4BCD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9791-139E-C440-8668-564F561F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9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1E5-4F0A-ED4D-9A95-8A82EB9B4BCD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9791-139E-C440-8668-564F561F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7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1E5-4F0A-ED4D-9A95-8A82EB9B4BCD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9791-139E-C440-8668-564F561F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9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14" y="273050"/>
            <a:ext cx="356506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682" y="273053"/>
            <a:ext cx="6057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14" y="1435103"/>
            <a:ext cx="356506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1E5-4F0A-ED4D-9A95-8A82EB9B4BCD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9791-139E-C440-8668-564F561F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9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987" y="4800600"/>
            <a:ext cx="65017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3987" y="612775"/>
            <a:ext cx="65017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3987" y="5367338"/>
            <a:ext cx="65017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1E5-4F0A-ED4D-9A95-8A82EB9B4BCD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9791-139E-C440-8668-564F561F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7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814" y="274638"/>
            <a:ext cx="9752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14" y="1600203"/>
            <a:ext cx="97526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1814" y="6356353"/>
            <a:ext cx="2528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21E5-4F0A-ED4D-9A95-8A82EB9B4BCD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2394" y="6356353"/>
            <a:ext cx="343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997" y="6356353"/>
            <a:ext cx="2528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D9791-139E-C440-8668-564F561F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4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79" y="2413290"/>
            <a:ext cx="6286500" cy="185361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Roadmap for the accelerated implementation of the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Doha </a:t>
            </a:r>
            <a:r>
              <a:rPr lang="en-US" sz="4000" b="1" dirty="0" err="1">
                <a:solidFill>
                  <a:schemeClr val="bg1"/>
                </a:solidFill>
              </a:rPr>
              <a:t>Programme</a:t>
            </a:r>
            <a:r>
              <a:rPr lang="en-US" sz="4000" b="1" dirty="0">
                <a:solidFill>
                  <a:schemeClr val="bg1"/>
                </a:solidFill>
              </a:rPr>
              <a:t> of Action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4E6B292-1B1A-79CA-5908-2C1E903C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800"/>
            <a:ext cx="3822392" cy="54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97C30D-C398-B719-BE57-308D91346E63}"/>
              </a:ext>
            </a:extLst>
          </p:cNvPr>
          <p:cNvSpPr/>
          <p:nvPr/>
        </p:nvSpPr>
        <p:spPr>
          <a:xfrm>
            <a:off x="4203779" y="4482809"/>
            <a:ext cx="4699000" cy="89191"/>
          </a:xfrm>
          <a:prstGeom prst="rect">
            <a:avLst/>
          </a:prstGeom>
          <a:solidFill>
            <a:srgbClr val="FBC6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8C7C50-0A05-7547-1CB8-E81A418D7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290" y="415925"/>
            <a:ext cx="1184381" cy="11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0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3627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492"/>
            <a:ext cx="10836274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224945" y="35"/>
            <a:ext cx="3611330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9915" y="-4629914"/>
            <a:ext cx="1576446" cy="10836276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053" y="986"/>
            <a:ext cx="3824891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66CB3-F666-61BE-5308-50B54605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07" y="353160"/>
            <a:ext cx="6302762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900" dirty="0" err="1">
                <a:solidFill>
                  <a:srgbClr val="FF0000"/>
                </a:solidFill>
              </a:rPr>
              <a:t>iGRAD</a:t>
            </a:r>
            <a:r>
              <a:rPr lang="en-US" sz="2900" dirty="0">
                <a:solidFill>
                  <a:srgbClr val="FF0000"/>
                </a:solidFill>
              </a:rPr>
              <a:t> Service Offering Lines (SOLs)</a:t>
            </a:r>
            <a:br>
              <a:rPr lang="en-US" sz="2900" dirty="0">
                <a:solidFill>
                  <a:srgbClr val="FF0000"/>
                </a:solidFill>
              </a:rPr>
            </a:br>
            <a:endParaRPr lang="en-US" sz="2900" dirty="0">
              <a:solidFill>
                <a:srgbClr val="FF0000"/>
              </a:solidFill>
            </a:endParaRPr>
          </a:p>
        </p:txBody>
      </p:sp>
      <p:pic>
        <p:nvPicPr>
          <p:cNvPr id="5" name="Picture 4" descr="A blue and white list of text&#10;&#10;Description automatically generated">
            <a:extLst>
              <a:ext uri="{FF2B5EF4-FFF2-40B4-BE49-F238E27FC236}">
                <a16:creationId xmlns:a16="http://schemas.microsoft.com/office/drawing/2014/main" id="{CDEFF990-D18C-BACD-5F46-40A282E50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57" y="1928621"/>
            <a:ext cx="6055955" cy="4287025"/>
          </a:xfrm>
          <a:prstGeom prst="rect">
            <a:avLst/>
          </a:prstGeom>
        </p:spPr>
      </p:pic>
      <p:pic>
        <p:nvPicPr>
          <p:cNvPr id="4" name="Content Placeholder 3" descr="A hand with icons and a circle with people running&#10;&#10;Description automatically generated">
            <a:extLst>
              <a:ext uri="{FF2B5EF4-FFF2-40B4-BE49-F238E27FC236}">
                <a16:creationId xmlns:a16="http://schemas.microsoft.com/office/drawing/2014/main" id="{D8A55282-55AE-1CCD-3DDB-A0EC5C9ED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955"/>
          <a:stretch/>
        </p:blipFill>
        <p:spPr>
          <a:xfrm>
            <a:off x="6783426" y="2229815"/>
            <a:ext cx="3611330" cy="317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9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3627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10836274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84026" y="0"/>
            <a:ext cx="3641610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32783" y="-4332181"/>
            <a:ext cx="2170709" cy="10836275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8DDC5-07FE-BBC3-87CB-97427374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14" y="348865"/>
            <a:ext cx="8637477" cy="1576446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International Investment Support Center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C3392B-616A-3DF1-4D7D-4B12EB1AC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420683"/>
              </p:ext>
            </p:extLst>
          </p:nvPr>
        </p:nvGraphicFramePr>
        <p:xfrm>
          <a:off x="572438" y="2273575"/>
          <a:ext cx="9712677" cy="438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23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3627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10836274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224945" y="0"/>
            <a:ext cx="3611330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9915" y="-4629915"/>
            <a:ext cx="1576446" cy="10836277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8201B-71B7-3580-B180-E7EFD638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78" y="348865"/>
            <a:ext cx="8927148" cy="877729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Food stockholding mechanism for LDCs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3930D0-2CEA-30AC-FBAD-F64B35CEE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874362"/>
              </p:ext>
            </p:extLst>
          </p:nvPr>
        </p:nvGraphicFramePr>
        <p:xfrm>
          <a:off x="572438" y="2112579"/>
          <a:ext cx="9712677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911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335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D24F1-6301-9F52-6826-DC71BE44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93" y="365125"/>
            <a:ext cx="9346288" cy="1325563"/>
          </a:xfrm>
        </p:spPr>
        <p:txBody>
          <a:bodyPr>
            <a:norm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Online University 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4993" y="1865313"/>
            <a:ext cx="9265016" cy="18288"/>
          </a:xfrm>
          <a:custGeom>
            <a:avLst/>
            <a:gdLst>
              <a:gd name="connsiteX0" fmla="*/ 0 w 9265016"/>
              <a:gd name="connsiteY0" fmla="*/ 0 h 18288"/>
              <a:gd name="connsiteX1" fmla="*/ 754437 w 9265016"/>
              <a:gd name="connsiteY1" fmla="*/ 0 h 18288"/>
              <a:gd name="connsiteX2" fmla="*/ 1323574 w 9265016"/>
              <a:gd name="connsiteY2" fmla="*/ 0 h 18288"/>
              <a:gd name="connsiteX3" fmla="*/ 1985361 w 9265016"/>
              <a:gd name="connsiteY3" fmla="*/ 0 h 18288"/>
              <a:gd name="connsiteX4" fmla="*/ 2832448 w 9265016"/>
              <a:gd name="connsiteY4" fmla="*/ 0 h 18288"/>
              <a:gd name="connsiteX5" fmla="*/ 3308934 w 9265016"/>
              <a:gd name="connsiteY5" fmla="*/ 0 h 18288"/>
              <a:gd name="connsiteX6" fmla="*/ 4063371 w 9265016"/>
              <a:gd name="connsiteY6" fmla="*/ 0 h 18288"/>
              <a:gd name="connsiteX7" fmla="*/ 4539858 w 9265016"/>
              <a:gd name="connsiteY7" fmla="*/ 0 h 18288"/>
              <a:gd name="connsiteX8" fmla="*/ 5201645 w 9265016"/>
              <a:gd name="connsiteY8" fmla="*/ 0 h 18288"/>
              <a:gd name="connsiteX9" fmla="*/ 5956082 w 9265016"/>
              <a:gd name="connsiteY9" fmla="*/ 0 h 18288"/>
              <a:gd name="connsiteX10" fmla="*/ 6339918 w 9265016"/>
              <a:gd name="connsiteY10" fmla="*/ 0 h 18288"/>
              <a:gd name="connsiteX11" fmla="*/ 6723754 w 9265016"/>
              <a:gd name="connsiteY11" fmla="*/ 0 h 18288"/>
              <a:gd name="connsiteX12" fmla="*/ 7570842 w 9265016"/>
              <a:gd name="connsiteY12" fmla="*/ 0 h 18288"/>
              <a:gd name="connsiteX13" fmla="*/ 8232629 w 9265016"/>
              <a:gd name="connsiteY13" fmla="*/ 0 h 18288"/>
              <a:gd name="connsiteX14" fmla="*/ 8616465 w 9265016"/>
              <a:gd name="connsiteY14" fmla="*/ 0 h 18288"/>
              <a:gd name="connsiteX15" fmla="*/ 9265016 w 9265016"/>
              <a:gd name="connsiteY15" fmla="*/ 0 h 18288"/>
              <a:gd name="connsiteX16" fmla="*/ 9265016 w 9265016"/>
              <a:gd name="connsiteY16" fmla="*/ 18288 h 18288"/>
              <a:gd name="connsiteX17" fmla="*/ 8788529 w 9265016"/>
              <a:gd name="connsiteY17" fmla="*/ 18288 h 18288"/>
              <a:gd name="connsiteX18" fmla="*/ 8126743 w 9265016"/>
              <a:gd name="connsiteY18" fmla="*/ 18288 h 18288"/>
              <a:gd name="connsiteX19" fmla="*/ 7279655 w 9265016"/>
              <a:gd name="connsiteY19" fmla="*/ 18288 h 18288"/>
              <a:gd name="connsiteX20" fmla="*/ 6432568 w 9265016"/>
              <a:gd name="connsiteY20" fmla="*/ 18288 h 18288"/>
              <a:gd name="connsiteX21" fmla="*/ 5678131 w 9265016"/>
              <a:gd name="connsiteY21" fmla="*/ 18288 h 18288"/>
              <a:gd name="connsiteX22" fmla="*/ 4923694 w 9265016"/>
              <a:gd name="connsiteY22" fmla="*/ 18288 h 18288"/>
              <a:gd name="connsiteX23" fmla="*/ 4169257 w 9265016"/>
              <a:gd name="connsiteY23" fmla="*/ 18288 h 18288"/>
              <a:gd name="connsiteX24" fmla="*/ 3692771 w 9265016"/>
              <a:gd name="connsiteY24" fmla="*/ 18288 h 18288"/>
              <a:gd name="connsiteX25" fmla="*/ 2845683 w 9265016"/>
              <a:gd name="connsiteY25" fmla="*/ 18288 h 18288"/>
              <a:gd name="connsiteX26" fmla="*/ 2183897 w 9265016"/>
              <a:gd name="connsiteY26" fmla="*/ 18288 h 18288"/>
              <a:gd name="connsiteX27" fmla="*/ 1800060 w 9265016"/>
              <a:gd name="connsiteY27" fmla="*/ 18288 h 18288"/>
              <a:gd name="connsiteX28" fmla="*/ 1138273 w 9265016"/>
              <a:gd name="connsiteY28" fmla="*/ 18288 h 18288"/>
              <a:gd name="connsiteX29" fmla="*/ 569137 w 9265016"/>
              <a:gd name="connsiteY29" fmla="*/ 18288 h 18288"/>
              <a:gd name="connsiteX30" fmla="*/ 0 w 9265016"/>
              <a:gd name="connsiteY30" fmla="*/ 18288 h 18288"/>
              <a:gd name="connsiteX31" fmla="*/ 0 w 9265016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265016" h="18288" fill="none" extrusionOk="0">
                <a:moveTo>
                  <a:pt x="0" y="0"/>
                </a:moveTo>
                <a:cubicBezTo>
                  <a:pt x="185584" y="17900"/>
                  <a:pt x="507621" y="-23231"/>
                  <a:pt x="754437" y="0"/>
                </a:cubicBezTo>
                <a:cubicBezTo>
                  <a:pt x="1001253" y="23231"/>
                  <a:pt x="1091699" y="490"/>
                  <a:pt x="1323574" y="0"/>
                </a:cubicBezTo>
                <a:cubicBezTo>
                  <a:pt x="1555449" y="-490"/>
                  <a:pt x="1724577" y="-31678"/>
                  <a:pt x="1985361" y="0"/>
                </a:cubicBezTo>
                <a:cubicBezTo>
                  <a:pt x="2246145" y="31678"/>
                  <a:pt x="2605059" y="42307"/>
                  <a:pt x="2832448" y="0"/>
                </a:cubicBezTo>
                <a:cubicBezTo>
                  <a:pt x="3059837" y="-42307"/>
                  <a:pt x="3156927" y="12459"/>
                  <a:pt x="3308934" y="0"/>
                </a:cubicBezTo>
                <a:cubicBezTo>
                  <a:pt x="3460941" y="-12459"/>
                  <a:pt x="3688289" y="-36373"/>
                  <a:pt x="4063371" y="0"/>
                </a:cubicBezTo>
                <a:cubicBezTo>
                  <a:pt x="4438453" y="36373"/>
                  <a:pt x="4410612" y="4847"/>
                  <a:pt x="4539858" y="0"/>
                </a:cubicBezTo>
                <a:cubicBezTo>
                  <a:pt x="4669104" y="-4847"/>
                  <a:pt x="4962224" y="-6416"/>
                  <a:pt x="5201645" y="0"/>
                </a:cubicBezTo>
                <a:cubicBezTo>
                  <a:pt x="5441066" y="6416"/>
                  <a:pt x="5677700" y="-33166"/>
                  <a:pt x="5956082" y="0"/>
                </a:cubicBezTo>
                <a:cubicBezTo>
                  <a:pt x="6234464" y="33166"/>
                  <a:pt x="6259326" y="-2731"/>
                  <a:pt x="6339918" y="0"/>
                </a:cubicBezTo>
                <a:cubicBezTo>
                  <a:pt x="6420510" y="2731"/>
                  <a:pt x="6563254" y="10879"/>
                  <a:pt x="6723754" y="0"/>
                </a:cubicBezTo>
                <a:cubicBezTo>
                  <a:pt x="6884254" y="-10879"/>
                  <a:pt x="7322413" y="-31275"/>
                  <a:pt x="7570842" y="0"/>
                </a:cubicBezTo>
                <a:cubicBezTo>
                  <a:pt x="7819271" y="31275"/>
                  <a:pt x="7950366" y="7477"/>
                  <a:pt x="8232629" y="0"/>
                </a:cubicBezTo>
                <a:cubicBezTo>
                  <a:pt x="8514892" y="-7477"/>
                  <a:pt x="8433698" y="2878"/>
                  <a:pt x="8616465" y="0"/>
                </a:cubicBezTo>
                <a:cubicBezTo>
                  <a:pt x="8799232" y="-2878"/>
                  <a:pt x="9026122" y="19192"/>
                  <a:pt x="9265016" y="0"/>
                </a:cubicBezTo>
                <a:cubicBezTo>
                  <a:pt x="9264161" y="5972"/>
                  <a:pt x="9265327" y="13600"/>
                  <a:pt x="9265016" y="18288"/>
                </a:cubicBezTo>
                <a:cubicBezTo>
                  <a:pt x="9068497" y="22519"/>
                  <a:pt x="9000564" y="27017"/>
                  <a:pt x="8788529" y="18288"/>
                </a:cubicBezTo>
                <a:cubicBezTo>
                  <a:pt x="8576494" y="9559"/>
                  <a:pt x="8273572" y="48715"/>
                  <a:pt x="8126743" y="18288"/>
                </a:cubicBezTo>
                <a:cubicBezTo>
                  <a:pt x="7979914" y="-12139"/>
                  <a:pt x="7576757" y="-14839"/>
                  <a:pt x="7279655" y="18288"/>
                </a:cubicBezTo>
                <a:cubicBezTo>
                  <a:pt x="6982553" y="51415"/>
                  <a:pt x="6788574" y="31871"/>
                  <a:pt x="6432568" y="18288"/>
                </a:cubicBezTo>
                <a:cubicBezTo>
                  <a:pt x="6076562" y="4705"/>
                  <a:pt x="5864924" y="44389"/>
                  <a:pt x="5678131" y="18288"/>
                </a:cubicBezTo>
                <a:cubicBezTo>
                  <a:pt x="5491338" y="-7813"/>
                  <a:pt x="5240029" y="55433"/>
                  <a:pt x="4923694" y="18288"/>
                </a:cubicBezTo>
                <a:cubicBezTo>
                  <a:pt x="4607359" y="-18857"/>
                  <a:pt x="4436178" y="34213"/>
                  <a:pt x="4169257" y="18288"/>
                </a:cubicBezTo>
                <a:cubicBezTo>
                  <a:pt x="3902336" y="2363"/>
                  <a:pt x="3834374" y="28854"/>
                  <a:pt x="3692771" y="18288"/>
                </a:cubicBezTo>
                <a:cubicBezTo>
                  <a:pt x="3551168" y="7722"/>
                  <a:pt x="3143307" y="-23979"/>
                  <a:pt x="2845683" y="18288"/>
                </a:cubicBezTo>
                <a:cubicBezTo>
                  <a:pt x="2548059" y="60555"/>
                  <a:pt x="2322100" y="3635"/>
                  <a:pt x="2183897" y="18288"/>
                </a:cubicBezTo>
                <a:cubicBezTo>
                  <a:pt x="2045694" y="32941"/>
                  <a:pt x="1947892" y="16678"/>
                  <a:pt x="1800060" y="18288"/>
                </a:cubicBezTo>
                <a:cubicBezTo>
                  <a:pt x="1652228" y="19898"/>
                  <a:pt x="1328890" y="-10925"/>
                  <a:pt x="1138273" y="18288"/>
                </a:cubicBezTo>
                <a:cubicBezTo>
                  <a:pt x="947656" y="47501"/>
                  <a:pt x="776900" y="12107"/>
                  <a:pt x="569137" y="18288"/>
                </a:cubicBezTo>
                <a:cubicBezTo>
                  <a:pt x="361374" y="24469"/>
                  <a:pt x="248183" y="19214"/>
                  <a:pt x="0" y="18288"/>
                </a:cubicBezTo>
                <a:cubicBezTo>
                  <a:pt x="-535" y="14319"/>
                  <a:pt x="580" y="5503"/>
                  <a:pt x="0" y="0"/>
                </a:cubicBezTo>
                <a:close/>
              </a:path>
              <a:path w="9265016" h="18288" stroke="0" extrusionOk="0">
                <a:moveTo>
                  <a:pt x="0" y="0"/>
                </a:moveTo>
                <a:cubicBezTo>
                  <a:pt x="249948" y="-4851"/>
                  <a:pt x="336957" y="-17104"/>
                  <a:pt x="569137" y="0"/>
                </a:cubicBezTo>
                <a:cubicBezTo>
                  <a:pt x="801317" y="17104"/>
                  <a:pt x="865165" y="-14882"/>
                  <a:pt x="952973" y="0"/>
                </a:cubicBezTo>
                <a:cubicBezTo>
                  <a:pt x="1040781" y="14882"/>
                  <a:pt x="1484393" y="-37212"/>
                  <a:pt x="1800060" y="0"/>
                </a:cubicBezTo>
                <a:cubicBezTo>
                  <a:pt x="2115727" y="37212"/>
                  <a:pt x="2168053" y="18494"/>
                  <a:pt x="2369197" y="0"/>
                </a:cubicBezTo>
                <a:cubicBezTo>
                  <a:pt x="2570341" y="-18494"/>
                  <a:pt x="2822785" y="2096"/>
                  <a:pt x="2938334" y="0"/>
                </a:cubicBezTo>
                <a:cubicBezTo>
                  <a:pt x="3053883" y="-2096"/>
                  <a:pt x="3434107" y="-19835"/>
                  <a:pt x="3785421" y="0"/>
                </a:cubicBezTo>
                <a:cubicBezTo>
                  <a:pt x="4136735" y="19835"/>
                  <a:pt x="4126449" y="-648"/>
                  <a:pt x="4261907" y="0"/>
                </a:cubicBezTo>
                <a:cubicBezTo>
                  <a:pt x="4397365" y="648"/>
                  <a:pt x="4778128" y="-35995"/>
                  <a:pt x="5108995" y="0"/>
                </a:cubicBezTo>
                <a:cubicBezTo>
                  <a:pt x="5439862" y="35995"/>
                  <a:pt x="5716214" y="-7997"/>
                  <a:pt x="5956082" y="0"/>
                </a:cubicBezTo>
                <a:cubicBezTo>
                  <a:pt x="6195950" y="7997"/>
                  <a:pt x="6424388" y="18797"/>
                  <a:pt x="6617869" y="0"/>
                </a:cubicBezTo>
                <a:cubicBezTo>
                  <a:pt x="6811350" y="-18797"/>
                  <a:pt x="7200743" y="-6668"/>
                  <a:pt x="7464956" y="0"/>
                </a:cubicBezTo>
                <a:cubicBezTo>
                  <a:pt x="7729169" y="6668"/>
                  <a:pt x="7768314" y="-19797"/>
                  <a:pt x="8034092" y="0"/>
                </a:cubicBezTo>
                <a:cubicBezTo>
                  <a:pt x="8299870" y="19797"/>
                  <a:pt x="8330718" y="13900"/>
                  <a:pt x="8603229" y="0"/>
                </a:cubicBezTo>
                <a:cubicBezTo>
                  <a:pt x="8875740" y="-13900"/>
                  <a:pt x="9062870" y="21520"/>
                  <a:pt x="9265016" y="0"/>
                </a:cubicBezTo>
                <a:cubicBezTo>
                  <a:pt x="9264905" y="5202"/>
                  <a:pt x="9265854" y="11043"/>
                  <a:pt x="9265016" y="18288"/>
                </a:cubicBezTo>
                <a:cubicBezTo>
                  <a:pt x="8964270" y="-1948"/>
                  <a:pt x="8834786" y="10142"/>
                  <a:pt x="8603229" y="18288"/>
                </a:cubicBezTo>
                <a:cubicBezTo>
                  <a:pt x="8371672" y="26434"/>
                  <a:pt x="8037687" y="-17208"/>
                  <a:pt x="7756142" y="18288"/>
                </a:cubicBezTo>
                <a:cubicBezTo>
                  <a:pt x="7474597" y="53784"/>
                  <a:pt x="7250425" y="19643"/>
                  <a:pt x="7094355" y="18288"/>
                </a:cubicBezTo>
                <a:cubicBezTo>
                  <a:pt x="6938285" y="16933"/>
                  <a:pt x="6809396" y="18516"/>
                  <a:pt x="6710519" y="18288"/>
                </a:cubicBezTo>
                <a:cubicBezTo>
                  <a:pt x="6611642" y="18060"/>
                  <a:pt x="6439985" y="17640"/>
                  <a:pt x="6234032" y="18288"/>
                </a:cubicBezTo>
                <a:cubicBezTo>
                  <a:pt x="6028079" y="18936"/>
                  <a:pt x="5750211" y="58169"/>
                  <a:pt x="5386945" y="18288"/>
                </a:cubicBezTo>
                <a:cubicBezTo>
                  <a:pt x="5023679" y="-21593"/>
                  <a:pt x="4942180" y="16487"/>
                  <a:pt x="4725158" y="18288"/>
                </a:cubicBezTo>
                <a:cubicBezTo>
                  <a:pt x="4508136" y="20089"/>
                  <a:pt x="4448354" y="37624"/>
                  <a:pt x="4248672" y="18288"/>
                </a:cubicBezTo>
                <a:cubicBezTo>
                  <a:pt x="4048990" y="-1048"/>
                  <a:pt x="3859069" y="30720"/>
                  <a:pt x="3586885" y="18288"/>
                </a:cubicBezTo>
                <a:cubicBezTo>
                  <a:pt x="3314701" y="5856"/>
                  <a:pt x="3333595" y="12365"/>
                  <a:pt x="3203048" y="18288"/>
                </a:cubicBezTo>
                <a:cubicBezTo>
                  <a:pt x="3072501" y="24211"/>
                  <a:pt x="2919436" y="23717"/>
                  <a:pt x="2819212" y="18288"/>
                </a:cubicBezTo>
                <a:cubicBezTo>
                  <a:pt x="2718988" y="12859"/>
                  <a:pt x="2461320" y="-4960"/>
                  <a:pt x="2157425" y="18288"/>
                </a:cubicBezTo>
                <a:cubicBezTo>
                  <a:pt x="1853530" y="41536"/>
                  <a:pt x="1797826" y="13722"/>
                  <a:pt x="1680939" y="18288"/>
                </a:cubicBezTo>
                <a:cubicBezTo>
                  <a:pt x="1564052" y="22854"/>
                  <a:pt x="1138554" y="29765"/>
                  <a:pt x="926502" y="18288"/>
                </a:cubicBezTo>
                <a:cubicBezTo>
                  <a:pt x="714450" y="6811"/>
                  <a:pt x="231951" y="-21755"/>
                  <a:pt x="0" y="18288"/>
                </a:cubicBezTo>
                <a:cubicBezTo>
                  <a:pt x="-284" y="13526"/>
                  <a:pt x="19" y="566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C02665-2EDE-D57C-A41A-CA17BF00A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194878"/>
              </p:ext>
            </p:extLst>
          </p:nvPr>
        </p:nvGraphicFramePr>
        <p:xfrm>
          <a:off x="744993" y="2228087"/>
          <a:ext cx="9346288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779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335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703CC-D2A7-EAD4-90C0-503C0FB2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93" y="365125"/>
            <a:ext cx="9346288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>
                <a:latin typeface="Times New Roman" panose="02020603050405020304" pitchFamily="18" charset="0"/>
                <a:cs typeface="Times New Roman" panose="02020603050405020304" pitchFamily="18" charset="0"/>
              </a:rPr>
              <a:t>Crisis mitigation and resilience building mechanism 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4993" y="1865313"/>
            <a:ext cx="9265016" cy="18288"/>
          </a:xfrm>
          <a:custGeom>
            <a:avLst/>
            <a:gdLst>
              <a:gd name="connsiteX0" fmla="*/ 0 w 9265016"/>
              <a:gd name="connsiteY0" fmla="*/ 0 h 18288"/>
              <a:gd name="connsiteX1" fmla="*/ 754437 w 9265016"/>
              <a:gd name="connsiteY1" fmla="*/ 0 h 18288"/>
              <a:gd name="connsiteX2" fmla="*/ 1323574 w 9265016"/>
              <a:gd name="connsiteY2" fmla="*/ 0 h 18288"/>
              <a:gd name="connsiteX3" fmla="*/ 1985361 w 9265016"/>
              <a:gd name="connsiteY3" fmla="*/ 0 h 18288"/>
              <a:gd name="connsiteX4" fmla="*/ 2832448 w 9265016"/>
              <a:gd name="connsiteY4" fmla="*/ 0 h 18288"/>
              <a:gd name="connsiteX5" fmla="*/ 3308934 w 9265016"/>
              <a:gd name="connsiteY5" fmla="*/ 0 h 18288"/>
              <a:gd name="connsiteX6" fmla="*/ 4063371 w 9265016"/>
              <a:gd name="connsiteY6" fmla="*/ 0 h 18288"/>
              <a:gd name="connsiteX7" fmla="*/ 4539858 w 9265016"/>
              <a:gd name="connsiteY7" fmla="*/ 0 h 18288"/>
              <a:gd name="connsiteX8" fmla="*/ 5201645 w 9265016"/>
              <a:gd name="connsiteY8" fmla="*/ 0 h 18288"/>
              <a:gd name="connsiteX9" fmla="*/ 5956082 w 9265016"/>
              <a:gd name="connsiteY9" fmla="*/ 0 h 18288"/>
              <a:gd name="connsiteX10" fmla="*/ 6339918 w 9265016"/>
              <a:gd name="connsiteY10" fmla="*/ 0 h 18288"/>
              <a:gd name="connsiteX11" fmla="*/ 6723754 w 9265016"/>
              <a:gd name="connsiteY11" fmla="*/ 0 h 18288"/>
              <a:gd name="connsiteX12" fmla="*/ 7570842 w 9265016"/>
              <a:gd name="connsiteY12" fmla="*/ 0 h 18288"/>
              <a:gd name="connsiteX13" fmla="*/ 8232629 w 9265016"/>
              <a:gd name="connsiteY13" fmla="*/ 0 h 18288"/>
              <a:gd name="connsiteX14" fmla="*/ 8616465 w 9265016"/>
              <a:gd name="connsiteY14" fmla="*/ 0 h 18288"/>
              <a:gd name="connsiteX15" fmla="*/ 9265016 w 9265016"/>
              <a:gd name="connsiteY15" fmla="*/ 0 h 18288"/>
              <a:gd name="connsiteX16" fmla="*/ 9265016 w 9265016"/>
              <a:gd name="connsiteY16" fmla="*/ 18288 h 18288"/>
              <a:gd name="connsiteX17" fmla="*/ 8788529 w 9265016"/>
              <a:gd name="connsiteY17" fmla="*/ 18288 h 18288"/>
              <a:gd name="connsiteX18" fmla="*/ 8126743 w 9265016"/>
              <a:gd name="connsiteY18" fmla="*/ 18288 h 18288"/>
              <a:gd name="connsiteX19" fmla="*/ 7279655 w 9265016"/>
              <a:gd name="connsiteY19" fmla="*/ 18288 h 18288"/>
              <a:gd name="connsiteX20" fmla="*/ 6432568 w 9265016"/>
              <a:gd name="connsiteY20" fmla="*/ 18288 h 18288"/>
              <a:gd name="connsiteX21" fmla="*/ 5678131 w 9265016"/>
              <a:gd name="connsiteY21" fmla="*/ 18288 h 18288"/>
              <a:gd name="connsiteX22" fmla="*/ 4923694 w 9265016"/>
              <a:gd name="connsiteY22" fmla="*/ 18288 h 18288"/>
              <a:gd name="connsiteX23" fmla="*/ 4169257 w 9265016"/>
              <a:gd name="connsiteY23" fmla="*/ 18288 h 18288"/>
              <a:gd name="connsiteX24" fmla="*/ 3692771 w 9265016"/>
              <a:gd name="connsiteY24" fmla="*/ 18288 h 18288"/>
              <a:gd name="connsiteX25" fmla="*/ 2845683 w 9265016"/>
              <a:gd name="connsiteY25" fmla="*/ 18288 h 18288"/>
              <a:gd name="connsiteX26" fmla="*/ 2183897 w 9265016"/>
              <a:gd name="connsiteY26" fmla="*/ 18288 h 18288"/>
              <a:gd name="connsiteX27" fmla="*/ 1800060 w 9265016"/>
              <a:gd name="connsiteY27" fmla="*/ 18288 h 18288"/>
              <a:gd name="connsiteX28" fmla="*/ 1138273 w 9265016"/>
              <a:gd name="connsiteY28" fmla="*/ 18288 h 18288"/>
              <a:gd name="connsiteX29" fmla="*/ 569137 w 9265016"/>
              <a:gd name="connsiteY29" fmla="*/ 18288 h 18288"/>
              <a:gd name="connsiteX30" fmla="*/ 0 w 9265016"/>
              <a:gd name="connsiteY30" fmla="*/ 18288 h 18288"/>
              <a:gd name="connsiteX31" fmla="*/ 0 w 9265016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265016" h="18288" fill="none" extrusionOk="0">
                <a:moveTo>
                  <a:pt x="0" y="0"/>
                </a:moveTo>
                <a:cubicBezTo>
                  <a:pt x="185584" y="17900"/>
                  <a:pt x="507621" y="-23231"/>
                  <a:pt x="754437" y="0"/>
                </a:cubicBezTo>
                <a:cubicBezTo>
                  <a:pt x="1001253" y="23231"/>
                  <a:pt x="1091699" y="490"/>
                  <a:pt x="1323574" y="0"/>
                </a:cubicBezTo>
                <a:cubicBezTo>
                  <a:pt x="1555449" y="-490"/>
                  <a:pt x="1724577" y="-31678"/>
                  <a:pt x="1985361" y="0"/>
                </a:cubicBezTo>
                <a:cubicBezTo>
                  <a:pt x="2246145" y="31678"/>
                  <a:pt x="2605059" y="42307"/>
                  <a:pt x="2832448" y="0"/>
                </a:cubicBezTo>
                <a:cubicBezTo>
                  <a:pt x="3059837" y="-42307"/>
                  <a:pt x="3156927" y="12459"/>
                  <a:pt x="3308934" y="0"/>
                </a:cubicBezTo>
                <a:cubicBezTo>
                  <a:pt x="3460941" y="-12459"/>
                  <a:pt x="3688289" y="-36373"/>
                  <a:pt x="4063371" y="0"/>
                </a:cubicBezTo>
                <a:cubicBezTo>
                  <a:pt x="4438453" y="36373"/>
                  <a:pt x="4410612" y="4847"/>
                  <a:pt x="4539858" y="0"/>
                </a:cubicBezTo>
                <a:cubicBezTo>
                  <a:pt x="4669104" y="-4847"/>
                  <a:pt x="4962224" y="-6416"/>
                  <a:pt x="5201645" y="0"/>
                </a:cubicBezTo>
                <a:cubicBezTo>
                  <a:pt x="5441066" y="6416"/>
                  <a:pt x="5677700" y="-33166"/>
                  <a:pt x="5956082" y="0"/>
                </a:cubicBezTo>
                <a:cubicBezTo>
                  <a:pt x="6234464" y="33166"/>
                  <a:pt x="6259326" y="-2731"/>
                  <a:pt x="6339918" y="0"/>
                </a:cubicBezTo>
                <a:cubicBezTo>
                  <a:pt x="6420510" y="2731"/>
                  <a:pt x="6563254" y="10879"/>
                  <a:pt x="6723754" y="0"/>
                </a:cubicBezTo>
                <a:cubicBezTo>
                  <a:pt x="6884254" y="-10879"/>
                  <a:pt x="7322413" y="-31275"/>
                  <a:pt x="7570842" y="0"/>
                </a:cubicBezTo>
                <a:cubicBezTo>
                  <a:pt x="7819271" y="31275"/>
                  <a:pt x="7950366" y="7477"/>
                  <a:pt x="8232629" y="0"/>
                </a:cubicBezTo>
                <a:cubicBezTo>
                  <a:pt x="8514892" y="-7477"/>
                  <a:pt x="8433698" y="2878"/>
                  <a:pt x="8616465" y="0"/>
                </a:cubicBezTo>
                <a:cubicBezTo>
                  <a:pt x="8799232" y="-2878"/>
                  <a:pt x="9026122" y="19192"/>
                  <a:pt x="9265016" y="0"/>
                </a:cubicBezTo>
                <a:cubicBezTo>
                  <a:pt x="9264161" y="5972"/>
                  <a:pt x="9265327" y="13600"/>
                  <a:pt x="9265016" y="18288"/>
                </a:cubicBezTo>
                <a:cubicBezTo>
                  <a:pt x="9068497" y="22519"/>
                  <a:pt x="9000564" y="27017"/>
                  <a:pt x="8788529" y="18288"/>
                </a:cubicBezTo>
                <a:cubicBezTo>
                  <a:pt x="8576494" y="9559"/>
                  <a:pt x="8273572" y="48715"/>
                  <a:pt x="8126743" y="18288"/>
                </a:cubicBezTo>
                <a:cubicBezTo>
                  <a:pt x="7979914" y="-12139"/>
                  <a:pt x="7576757" y="-14839"/>
                  <a:pt x="7279655" y="18288"/>
                </a:cubicBezTo>
                <a:cubicBezTo>
                  <a:pt x="6982553" y="51415"/>
                  <a:pt x="6788574" y="31871"/>
                  <a:pt x="6432568" y="18288"/>
                </a:cubicBezTo>
                <a:cubicBezTo>
                  <a:pt x="6076562" y="4705"/>
                  <a:pt x="5864924" y="44389"/>
                  <a:pt x="5678131" y="18288"/>
                </a:cubicBezTo>
                <a:cubicBezTo>
                  <a:pt x="5491338" y="-7813"/>
                  <a:pt x="5240029" y="55433"/>
                  <a:pt x="4923694" y="18288"/>
                </a:cubicBezTo>
                <a:cubicBezTo>
                  <a:pt x="4607359" y="-18857"/>
                  <a:pt x="4436178" y="34213"/>
                  <a:pt x="4169257" y="18288"/>
                </a:cubicBezTo>
                <a:cubicBezTo>
                  <a:pt x="3902336" y="2363"/>
                  <a:pt x="3834374" y="28854"/>
                  <a:pt x="3692771" y="18288"/>
                </a:cubicBezTo>
                <a:cubicBezTo>
                  <a:pt x="3551168" y="7722"/>
                  <a:pt x="3143307" y="-23979"/>
                  <a:pt x="2845683" y="18288"/>
                </a:cubicBezTo>
                <a:cubicBezTo>
                  <a:pt x="2548059" y="60555"/>
                  <a:pt x="2322100" y="3635"/>
                  <a:pt x="2183897" y="18288"/>
                </a:cubicBezTo>
                <a:cubicBezTo>
                  <a:pt x="2045694" y="32941"/>
                  <a:pt x="1947892" y="16678"/>
                  <a:pt x="1800060" y="18288"/>
                </a:cubicBezTo>
                <a:cubicBezTo>
                  <a:pt x="1652228" y="19898"/>
                  <a:pt x="1328890" y="-10925"/>
                  <a:pt x="1138273" y="18288"/>
                </a:cubicBezTo>
                <a:cubicBezTo>
                  <a:pt x="947656" y="47501"/>
                  <a:pt x="776900" y="12107"/>
                  <a:pt x="569137" y="18288"/>
                </a:cubicBezTo>
                <a:cubicBezTo>
                  <a:pt x="361374" y="24469"/>
                  <a:pt x="248183" y="19214"/>
                  <a:pt x="0" y="18288"/>
                </a:cubicBezTo>
                <a:cubicBezTo>
                  <a:pt x="-535" y="14319"/>
                  <a:pt x="580" y="5503"/>
                  <a:pt x="0" y="0"/>
                </a:cubicBezTo>
                <a:close/>
              </a:path>
              <a:path w="9265016" h="18288" stroke="0" extrusionOk="0">
                <a:moveTo>
                  <a:pt x="0" y="0"/>
                </a:moveTo>
                <a:cubicBezTo>
                  <a:pt x="249948" y="-4851"/>
                  <a:pt x="336957" y="-17104"/>
                  <a:pt x="569137" y="0"/>
                </a:cubicBezTo>
                <a:cubicBezTo>
                  <a:pt x="801317" y="17104"/>
                  <a:pt x="865165" y="-14882"/>
                  <a:pt x="952973" y="0"/>
                </a:cubicBezTo>
                <a:cubicBezTo>
                  <a:pt x="1040781" y="14882"/>
                  <a:pt x="1484393" y="-37212"/>
                  <a:pt x="1800060" y="0"/>
                </a:cubicBezTo>
                <a:cubicBezTo>
                  <a:pt x="2115727" y="37212"/>
                  <a:pt x="2168053" y="18494"/>
                  <a:pt x="2369197" y="0"/>
                </a:cubicBezTo>
                <a:cubicBezTo>
                  <a:pt x="2570341" y="-18494"/>
                  <a:pt x="2822785" y="2096"/>
                  <a:pt x="2938334" y="0"/>
                </a:cubicBezTo>
                <a:cubicBezTo>
                  <a:pt x="3053883" y="-2096"/>
                  <a:pt x="3434107" y="-19835"/>
                  <a:pt x="3785421" y="0"/>
                </a:cubicBezTo>
                <a:cubicBezTo>
                  <a:pt x="4136735" y="19835"/>
                  <a:pt x="4126449" y="-648"/>
                  <a:pt x="4261907" y="0"/>
                </a:cubicBezTo>
                <a:cubicBezTo>
                  <a:pt x="4397365" y="648"/>
                  <a:pt x="4778128" y="-35995"/>
                  <a:pt x="5108995" y="0"/>
                </a:cubicBezTo>
                <a:cubicBezTo>
                  <a:pt x="5439862" y="35995"/>
                  <a:pt x="5716214" y="-7997"/>
                  <a:pt x="5956082" y="0"/>
                </a:cubicBezTo>
                <a:cubicBezTo>
                  <a:pt x="6195950" y="7997"/>
                  <a:pt x="6424388" y="18797"/>
                  <a:pt x="6617869" y="0"/>
                </a:cubicBezTo>
                <a:cubicBezTo>
                  <a:pt x="6811350" y="-18797"/>
                  <a:pt x="7200743" y="-6668"/>
                  <a:pt x="7464956" y="0"/>
                </a:cubicBezTo>
                <a:cubicBezTo>
                  <a:pt x="7729169" y="6668"/>
                  <a:pt x="7768314" y="-19797"/>
                  <a:pt x="8034092" y="0"/>
                </a:cubicBezTo>
                <a:cubicBezTo>
                  <a:pt x="8299870" y="19797"/>
                  <a:pt x="8330718" y="13900"/>
                  <a:pt x="8603229" y="0"/>
                </a:cubicBezTo>
                <a:cubicBezTo>
                  <a:pt x="8875740" y="-13900"/>
                  <a:pt x="9062870" y="21520"/>
                  <a:pt x="9265016" y="0"/>
                </a:cubicBezTo>
                <a:cubicBezTo>
                  <a:pt x="9264905" y="5202"/>
                  <a:pt x="9265854" y="11043"/>
                  <a:pt x="9265016" y="18288"/>
                </a:cubicBezTo>
                <a:cubicBezTo>
                  <a:pt x="8964270" y="-1948"/>
                  <a:pt x="8834786" y="10142"/>
                  <a:pt x="8603229" y="18288"/>
                </a:cubicBezTo>
                <a:cubicBezTo>
                  <a:pt x="8371672" y="26434"/>
                  <a:pt x="8037687" y="-17208"/>
                  <a:pt x="7756142" y="18288"/>
                </a:cubicBezTo>
                <a:cubicBezTo>
                  <a:pt x="7474597" y="53784"/>
                  <a:pt x="7250425" y="19643"/>
                  <a:pt x="7094355" y="18288"/>
                </a:cubicBezTo>
                <a:cubicBezTo>
                  <a:pt x="6938285" y="16933"/>
                  <a:pt x="6809396" y="18516"/>
                  <a:pt x="6710519" y="18288"/>
                </a:cubicBezTo>
                <a:cubicBezTo>
                  <a:pt x="6611642" y="18060"/>
                  <a:pt x="6439985" y="17640"/>
                  <a:pt x="6234032" y="18288"/>
                </a:cubicBezTo>
                <a:cubicBezTo>
                  <a:pt x="6028079" y="18936"/>
                  <a:pt x="5750211" y="58169"/>
                  <a:pt x="5386945" y="18288"/>
                </a:cubicBezTo>
                <a:cubicBezTo>
                  <a:pt x="5023679" y="-21593"/>
                  <a:pt x="4942180" y="16487"/>
                  <a:pt x="4725158" y="18288"/>
                </a:cubicBezTo>
                <a:cubicBezTo>
                  <a:pt x="4508136" y="20089"/>
                  <a:pt x="4448354" y="37624"/>
                  <a:pt x="4248672" y="18288"/>
                </a:cubicBezTo>
                <a:cubicBezTo>
                  <a:pt x="4048990" y="-1048"/>
                  <a:pt x="3859069" y="30720"/>
                  <a:pt x="3586885" y="18288"/>
                </a:cubicBezTo>
                <a:cubicBezTo>
                  <a:pt x="3314701" y="5856"/>
                  <a:pt x="3333595" y="12365"/>
                  <a:pt x="3203048" y="18288"/>
                </a:cubicBezTo>
                <a:cubicBezTo>
                  <a:pt x="3072501" y="24211"/>
                  <a:pt x="2919436" y="23717"/>
                  <a:pt x="2819212" y="18288"/>
                </a:cubicBezTo>
                <a:cubicBezTo>
                  <a:pt x="2718988" y="12859"/>
                  <a:pt x="2461320" y="-4960"/>
                  <a:pt x="2157425" y="18288"/>
                </a:cubicBezTo>
                <a:cubicBezTo>
                  <a:pt x="1853530" y="41536"/>
                  <a:pt x="1797826" y="13722"/>
                  <a:pt x="1680939" y="18288"/>
                </a:cubicBezTo>
                <a:cubicBezTo>
                  <a:pt x="1564052" y="22854"/>
                  <a:pt x="1138554" y="29765"/>
                  <a:pt x="926502" y="18288"/>
                </a:cubicBezTo>
                <a:cubicBezTo>
                  <a:pt x="714450" y="6811"/>
                  <a:pt x="231951" y="-21755"/>
                  <a:pt x="0" y="18288"/>
                </a:cubicBezTo>
                <a:cubicBezTo>
                  <a:pt x="-284" y="13526"/>
                  <a:pt x="19" y="566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139CD1AB-0704-FB0F-72F6-CFE89B3E3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713293"/>
              </p:ext>
            </p:extLst>
          </p:nvPr>
        </p:nvGraphicFramePr>
        <p:xfrm>
          <a:off x="744993" y="2228087"/>
          <a:ext cx="9346288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0544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9" y="0"/>
            <a:ext cx="108335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D4095-0AD4-1B62-D115-330A205E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93" y="365125"/>
            <a:ext cx="494039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3509" y="1"/>
            <a:ext cx="100884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42125F0-EDAC-A5CA-3F84-844A0FE05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93" y="1416106"/>
            <a:ext cx="5710027" cy="4760857"/>
          </a:xfrm>
        </p:spPr>
        <p:txBody>
          <a:bodyPr>
            <a:normAutofit/>
          </a:bodyPr>
          <a:lstStyle/>
          <a:p>
            <a:pPr marL="227013" indent="-227013">
              <a:lnSpc>
                <a:spcPct val="90000"/>
              </a:lnSpc>
              <a:buFont typeface="+mj-lt"/>
              <a:buAutoNum type="romanUcPeriod"/>
            </a:pPr>
            <a:r>
              <a:rPr lang="en-US" sz="2000" dirty="0">
                <a:solidFill>
                  <a:srgbClr val="0070C0"/>
                </a:solidFill>
              </a:rPr>
              <a:t>The United Nations system and development partners need to </a:t>
            </a:r>
            <a:r>
              <a:rPr lang="en-US" sz="2000" b="1" dirty="0" err="1">
                <a:solidFill>
                  <a:srgbClr val="0070C0"/>
                </a:solidFill>
              </a:rPr>
              <a:t>prioritise</a:t>
            </a:r>
            <a:r>
              <a:rPr lang="en-US" sz="2000" b="1" dirty="0">
                <a:solidFill>
                  <a:srgbClr val="0070C0"/>
                </a:solidFill>
              </a:rPr>
              <a:t> support to LDCs to strengthen their statistical capacities </a:t>
            </a:r>
            <a:r>
              <a:rPr lang="en-US" sz="2000" dirty="0">
                <a:solidFill>
                  <a:srgbClr val="0070C0"/>
                </a:solidFill>
              </a:rPr>
              <a:t>in order to generate the high-quality reliable data needed for measuring and tracking progress of the SDGs. </a:t>
            </a:r>
          </a:p>
          <a:p>
            <a:pPr marL="227013" indent="-227013">
              <a:lnSpc>
                <a:spcPct val="90000"/>
              </a:lnSpc>
              <a:buFont typeface="+mj-lt"/>
              <a:buAutoNum type="romanUcPeriod"/>
            </a:pPr>
            <a:r>
              <a:rPr lang="en-US" sz="2000" dirty="0">
                <a:solidFill>
                  <a:srgbClr val="0070C0"/>
                </a:solidFill>
              </a:rPr>
              <a:t>UN-OHRLLS continues to </a:t>
            </a:r>
            <a:r>
              <a:rPr lang="en-US" sz="2000" b="1" dirty="0">
                <a:solidFill>
                  <a:srgbClr val="0070C0"/>
                </a:solidFill>
              </a:rPr>
              <a:t>strengthen the capacities of National Focal Points</a:t>
            </a:r>
            <a:r>
              <a:rPr lang="en-US" sz="2000" dirty="0">
                <a:solidFill>
                  <a:srgbClr val="0070C0"/>
                </a:solidFill>
              </a:rPr>
              <a:t>, including through guidelines for mainstreaming the </a:t>
            </a:r>
            <a:r>
              <a:rPr lang="en-US" sz="2000" dirty="0" err="1">
                <a:solidFill>
                  <a:srgbClr val="0070C0"/>
                </a:solidFill>
              </a:rPr>
              <a:t>DPoA</a:t>
            </a:r>
            <a:r>
              <a:rPr lang="en-US" sz="2000" dirty="0">
                <a:solidFill>
                  <a:srgbClr val="0070C0"/>
                </a:solidFill>
              </a:rPr>
              <a:t>, building capacities of National Focal Points to monitor and evaluate implementation of the </a:t>
            </a:r>
            <a:r>
              <a:rPr lang="en-US" sz="2000" dirty="0" err="1">
                <a:solidFill>
                  <a:srgbClr val="0070C0"/>
                </a:solidFill>
              </a:rPr>
              <a:t>DPoA</a:t>
            </a:r>
            <a:r>
              <a:rPr lang="en-US" sz="2000" dirty="0">
                <a:solidFill>
                  <a:srgbClr val="0070C0"/>
                </a:solidFill>
              </a:rPr>
              <a:t> and coordinate follow-up actions.</a:t>
            </a:r>
          </a:p>
          <a:p>
            <a:pPr marL="227013" indent="-227013">
              <a:lnSpc>
                <a:spcPct val="90000"/>
              </a:lnSpc>
              <a:buFont typeface="+mj-lt"/>
              <a:buAutoNum type="romanUcPeriod"/>
            </a:pPr>
            <a:r>
              <a:rPr lang="en-US" sz="2000" dirty="0">
                <a:solidFill>
                  <a:srgbClr val="0070C0"/>
                </a:solidFill>
              </a:rPr>
              <a:t>RCs and UN country </a:t>
            </a:r>
            <a:r>
              <a:rPr lang="en-US" sz="2000">
                <a:solidFill>
                  <a:srgbClr val="0070C0"/>
                </a:solidFill>
              </a:rPr>
              <a:t>teams may </a:t>
            </a:r>
            <a:r>
              <a:rPr lang="en-US" sz="2000" dirty="0">
                <a:solidFill>
                  <a:srgbClr val="0070C0"/>
                </a:solidFill>
              </a:rPr>
              <a:t>ensure that the </a:t>
            </a:r>
            <a:r>
              <a:rPr lang="en-US" sz="2000" b="1" dirty="0" err="1">
                <a:solidFill>
                  <a:srgbClr val="0070C0"/>
                </a:solidFill>
              </a:rPr>
              <a:t>DPoA</a:t>
            </a:r>
            <a:r>
              <a:rPr lang="en-US" sz="2000" b="1" dirty="0">
                <a:solidFill>
                  <a:srgbClr val="0070C0"/>
                </a:solidFill>
              </a:rPr>
              <a:t> is firmly embedded in the UNSDCF </a:t>
            </a:r>
            <a:r>
              <a:rPr lang="en-US" sz="2000" dirty="0">
                <a:solidFill>
                  <a:srgbClr val="0070C0"/>
                </a:solidFill>
              </a:rPr>
              <a:t>and support their government partners to mainstream the Programme of Action.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2794" y="2624479"/>
            <a:ext cx="72208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Block Arc 37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788627" y="1351279"/>
            <a:ext cx="2387600" cy="2122104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2794" y="0"/>
            <a:ext cx="2057800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20882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1755" y="4112081"/>
            <a:ext cx="1054520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5410084" y="4145122"/>
            <a:ext cx="362936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2794" y="4962670"/>
            <a:ext cx="2349417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40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36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745392" y="2358"/>
            <a:ext cx="1667973" cy="1766008"/>
            <a:chOff x="-648769" y="2358"/>
            <a:chExt cx="1876653" cy="176600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396944" y="6069548"/>
            <a:ext cx="645368" cy="573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048" y="5721108"/>
            <a:ext cx="2010439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6A2A98-FCCB-9F85-DE78-BE79ADC31EBC}"/>
              </a:ext>
            </a:extLst>
          </p:cNvPr>
          <p:cNvSpPr/>
          <p:nvPr/>
        </p:nvSpPr>
        <p:spPr>
          <a:xfrm>
            <a:off x="1933748" y="643467"/>
            <a:ext cx="1227699" cy="557106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817D4-8EA3-A627-2D97-A197C1EE215D}"/>
              </a:ext>
            </a:extLst>
          </p:cNvPr>
          <p:cNvSpPr txBox="1"/>
          <p:nvPr/>
        </p:nvSpPr>
        <p:spPr>
          <a:xfrm>
            <a:off x="3699016" y="1201312"/>
            <a:ext cx="549873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0332">
              <a:spcAft>
                <a:spcPts val="600"/>
              </a:spcAft>
            </a:pPr>
            <a:r>
              <a:rPr lang="en-US" sz="486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Thank you!</a:t>
            </a:r>
            <a:endParaRPr lang="en-US" sz="6000" b="1" dirty="0">
              <a:latin typeface="+mj-lt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CCD8C23-B93A-B827-72AD-0024129C9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8362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C232675-6ACE-1882-DCE3-9C9676116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198"/>
            <a:ext cx="108362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 descr="A close-up of a logo">
            <a:extLst>
              <a:ext uri="{FF2B5EF4-FFF2-40B4-BE49-F238E27FC236}">
                <a16:creationId xmlns:a16="http://schemas.microsoft.com/office/drawing/2014/main" id="{30EF5B73-11F6-2069-2F57-7AE16837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60" y="3728001"/>
            <a:ext cx="7401569" cy="15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5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67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08362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993" y="365126"/>
            <a:ext cx="4793631" cy="9279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Overview</a:t>
            </a:r>
          </a:p>
        </p:txBody>
      </p:sp>
      <p:sp>
        <p:nvSpPr>
          <p:cNvPr id="81" name="Freeform: Shape 69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64587" y="1"/>
            <a:ext cx="1026693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744993" y="1426708"/>
            <a:ext cx="5799628" cy="475025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230188" lvl="1" indent="-230188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</a:rPr>
              <a:t>Serves as a </a:t>
            </a:r>
            <a:r>
              <a:rPr lang="en-US" sz="2000" b="1" dirty="0">
                <a:solidFill>
                  <a:srgbClr val="0070C0"/>
                </a:solidFill>
              </a:rPr>
              <a:t>tool for least developed countries</a:t>
            </a:r>
            <a:r>
              <a:rPr lang="en-US" sz="2000" dirty="0">
                <a:solidFill>
                  <a:srgbClr val="0070C0"/>
                </a:solidFill>
              </a:rPr>
              <a:t>, development partners, the United Nations system and other stakeholders including the private sector and civil society, to </a:t>
            </a:r>
            <a:r>
              <a:rPr lang="en-US" sz="2000" b="1" dirty="0">
                <a:solidFill>
                  <a:srgbClr val="0070C0"/>
                </a:solidFill>
              </a:rPr>
              <a:t>navigate the Programme of Action</a:t>
            </a:r>
            <a:endParaRPr lang="en-GB" sz="2000" b="1" dirty="0">
              <a:solidFill>
                <a:srgbClr val="0070C0"/>
              </a:solidFill>
              <a:effectLst/>
              <a:ea typeface="MS Mincho" panose="020B0400000000000000" pitchFamily="49" charset="-128"/>
              <a:cs typeface="Arial" panose="020B0604020202020204" pitchFamily="34" charset="0"/>
            </a:endParaRPr>
          </a:p>
          <a:p>
            <a:pPr marL="230188" lvl="1" indent="-230188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70C0"/>
                </a:solidFill>
                <a:ea typeface="MS Mincho" panose="020B0400000000000000" pitchFamily="49" charset="-128"/>
                <a:cs typeface="Arial" panose="020B0604020202020204" pitchFamily="34" charset="0"/>
              </a:rPr>
              <a:t>Prepared in close consultation with the IACG on LDCs</a:t>
            </a:r>
          </a:p>
          <a:p>
            <a:pPr marL="230188" lvl="1" indent="-230188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70C0"/>
                </a:solidFill>
                <a:effectLst/>
                <a:ea typeface="MS Mincho" panose="020B0400000000000000" pitchFamily="49" charset="-128"/>
                <a:cs typeface="Arial" panose="020B0604020202020204" pitchFamily="34" charset="0"/>
              </a:rPr>
              <a:t>35 priority targets </a:t>
            </a:r>
            <a:r>
              <a:rPr lang="en-GB" sz="2000" dirty="0">
                <a:solidFill>
                  <a:srgbClr val="0070C0"/>
                </a:solidFill>
                <a:effectLst/>
                <a:ea typeface="MS Mincho" panose="020B0400000000000000" pitchFamily="49" charset="-128"/>
                <a:cs typeface="Arial" panose="020B0604020202020204" pitchFamily="34" charset="0"/>
              </a:rPr>
              <a:t>across the six key action areas of the </a:t>
            </a:r>
            <a:r>
              <a:rPr lang="en-GB" sz="2000" dirty="0" err="1">
                <a:solidFill>
                  <a:srgbClr val="0070C0"/>
                </a:solidFill>
                <a:effectLst/>
                <a:ea typeface="MS Mincho" panose="020B0400000000000000" pitchFamily="49" charset="-128"/>
                <a:cs typeface="Arial" panose="020B0604020202020204" pitchFamily="34" charset="0"/>
              </a:rPr>
              <a:t>DPoA</a:t>
            </a:r>
            <a:r>
              <a:rPr lang="en-GB" sz="2000" dirty="0">
                <a:solidFill>
                  <a:srgbClr val="0070C0"/>
                </a:solidFill>
                <a:effectLst/>
                <a:ea typeface="MS Mincho" panose="020B0400000000000000" pitchFamily="49" charset="-128"/>
                <a:cs typeface="Arial" panose="020B0604020202020204" pitchFamily="34" charset="0"/>
              </a:rPr>
              <a:t> as quick win initiatives</a:t>
            </a:r>
          </a:p>
          <a:p>
            <a:pPr marL="230188" lvl="1" indent="-230188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</a:rPr>
              <a:t>Linkages with SDGs </a:t>
            </a:r>
            <a:r>
              <a:rPr lang="en-US" sz="2000" dirty="0">
                <a:solidFill>
                  <a:srgbClr val="0070C0"/>
                </a:solidFill>
              </a:rPr>
              <a:t>highlighted</a:t>
            </a:r>
            <a:endParaRPr lang="en-US" sz="2000" dirty="0">
              <a:solidFill>
                <a:srgbClr val="0070C0"/>
              </a:solidFill>
              <a:cs typeface="Calibri"/>
            </a:endParaRPr>
          </a:p>
          <a:p>
            <a:pPr marL="230188" lvl="1" indent="-230188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70C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The Roadmap incorporates the </a:t>
            </a:r>
            <a:r>
              <a:rPr lang="en-GB" sz="2000" b="1" dirty="0">
                <a:solidFill>
                  <a:srgbClr val="0070C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Five Key Deliverables </a:t>
            </a:r>
          </a:p>
          <a:p>
            <a:pPr marL="230188" lvl="1" indent="-230188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70C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rgbClr val="0070C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he Roadmap sets out </a:t>
            </a:r>
            <a:r>
              <a:rPr lang="en-GB" sz="2000" b="1" dirty="0">
                <a:solidFill>
                  <a:srgbClr val="0070C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indicators and milestones for monitoring and reviewing progress</a:t>
            </a:r>
            <a:r>
              <a:rPr lang="en-GB" sz="2000" dirty="0">
                <a:solidFill>
                  <a:srgbClr val="0070C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at the mid-term in 2026 and at the end-term of the Doha Programme of Action </a:t>
            </a:r>
          </a:p>
          <a:p>
            <a:pPr marL="230188" lvl="1" indent="-230188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70C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It is a </a:t>
            </a:r>
            <a:r>
              <a:rPr lang="en-GB" sz="2000" b="1" dirty="0">
                <a:solidFill>
                  <a:srgbClr val="0070C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living document, </a:t>
            </a:r>
            <a:r>
              <a:rPr lang="en-GB" sz="2000" dirty="0">
                <a:solidFill>
                  <a:srgbClr val="0070C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and regular updates are envisaged</a:t>
            </a:r>
            <a:endParaRPr lang="en-US" sz="2000" b="1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83" name="Oval 71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129" y="3423959"/>
            <a:ext cx="480683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6" descr="Tools">
            <a:extLst>
              <a:ext uri="{FF2B5EF4-FFF2-40B4-BE49-F238E27FC236}">
                <a16:creationId xmlns:a16="http://schemas.microsoft.com/office/drawing/2014/main" id="{5ED258CB-02B4-620C-2C72-8E2470B86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0145" y="1426708"/>
            <a:ext cx="3360606" cy="336060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84" name="Freeform: Shape 73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060" y="1"/>
            <a:ext cx="183710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5" name="Straight Connector 75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88941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6627423" y="5166682"/>
            <a:ext cx="1631597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2321" y="6033795"/>
            <a:ext cx="1769662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5010" y="5519196"/>
            <a:ext cx="119126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5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362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agnifying glass showing decling performance">
            <a:extLst>
              <a:ext uri="{FF2B5EF4-FFF2-40B4-BE49-F238E27FC236}">
                <a16:creationId xmlns:a16="http://schemas.microsoft.com/office/drawing/2014/main" id="{13CD1844-0EF7-6DBD-40C9-9FD0796CAD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17" r="41880" b="-2"/>
          <a:stretch/>
        </p:blipFill>
        <p:spPr>
          <a:xfrm>
            <a:off x="20" y="-2"/>
            <a:ext cx="2059689" cy="6858002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8594" y="-1"/>
            <a:ext cx="6027680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97592-072C-80EE-CE78-58EBFC6E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666" y="405686"/>
            <a:ext cx="5544373" cy="841224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Roadmap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94356-B0FC-231B-2EF3-2C6846873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236" y="1597891"/>
            <a:ext cx="7549917" cy="4642187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chemeClr val="accent1"/>
                </a:solidFill>
              </a:rPr>
              <a:t>PART I: PROGRAMME OF ACTION AND KEY STAKEHOLDERS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accent1"/>
                </a:solidFill>
              </a:rPr>
              <a:t>Key focus areas for action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accent1"/>
                </a:solidFill>
              </a:rPr>
              <a:t>Key stakeholders and their roles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chemeClr val="accent1"/>
                </a:solidFill>
              </a:rPr>
              <a:t>PART II: PRIORITY TARGETS, ACTIONS AND KEY DELIVERABLES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accent1"/>
                </a:solidFill>
              </a:rPr>
              <a:t>Priority targets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accent1"/>
                </a:solidFill>
              </a:rPr>
              <a:t>Five key deliverables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accent1"/>
                </a:solidFill>
              </a:rPr>
              <a:t>Stakeholder actions, indicators of success, and milestones for the next decade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chemeClr val="accent1"/>
                </a:solidFill>
              </a:rPr>
              <a:t>PART III: MAINSTREAMING, MONITORING AND REVIEW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accent1"/>
                </a:solidFill>
              </a:rPr>
              <a:t>Mainstreaming the </a:t>
            </a:r>
            <a:r>
              <a:rPr lang="en-US" sz="1800" dirty="0" err="1">
                <a:solidFill>
                  <a:schemeClr val="accent1"/>
                </a:solidFill>
              </a:rPr>
              <a:t>programme</a:t>
            </a:r>
            <a:r>
              <a:rPr lang="en-US" sz="1800" dirty="0">
                <a:solidFill>
                  <a:schemeClr val="accent1"/>
                </a:solidFill>
              </a:rPr>
              <a:t> of action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accent1"/>
                </a:solidFill>
              </a:rPr>
              <a:t>Monitoring and review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accent1"/>
                </a:solidFill>
              </a:rPr>
              <a:t>Mid-term and end-of-term review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chemeClr val="accent1"/>
                </a:solidFill>
              </a:rPr>
              <a:t>CONCLUSION</a:t>
            </a:r>
            <a:endParaRPr lang="en-US" sz="1800" dirty="0">
              <a:solidFill>
                <a:schemeClr val="accent1"/>
              </a:solidFill>
            </a:endParaRP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accent1"/>
                </a:solidFill>
              </a:rPr>
              <a:t>Annex A: Private sector, parliaments and youth commitments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accent1"/>
                </a:solidFill>
              </a:rPr>
              <a:t>Annex B: Contribution of the United Nations system and international and regional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66552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362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89653" cy="6858000"/>
          </a:xfrm>
          <a:prstGeom prst="rect">
            <a:avLst/>
          </a:prstGeom>
          <a:solidFill>
            <a:srgbClr val="584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2CD7B-1BCE-5B1D-46FE-DD161A57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04" y="2074363"/>
            <a:ext cx="2446298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17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35 LDC specific targets complementary to SDGs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CEBB4-34A9-0531-6982-0B2E77927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077" y="558350"/>
            <a:ext cx="7095293" cy="555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8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3627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10836274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24944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10836276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D854C-51BA-5FB0-05C5-F75C518D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06" y="248038"/>
            <a:ext cx="6278250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Sample: Stakeholder actions, indicators of success, and key milestones for the next decade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6ED7C-3790-36D4-4B5D-C6C37C22B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1574310"/>
            <a:ext cx="10058400" cy="48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0836275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D854C-51BA-5FB0-05C5-F75C518D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46" y="643467"/>
            <a:ext cx="9964294" cy="744836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defTabSz="914400"/>
            <a:r>
              <a:rPr lang="en-US" sz="3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Mainstreaming the </a:t>
            </a:r>
            <a:r>
              <a:rPr lang="en-US" sz="30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DPoA</a:t>
            </a:r>
            <a:r>
              <a:rPr lang="en-US" sz="3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by LDCs, </a:t>
            </a:r>
            <a:r>
              <a:rPr lang="en-US" sz="3000" dirty="0">
                <a:solidFill>
                  <a:srgbClr val="FF0000"/>
                </a:solidFill>
              </a:rPr>
              <a:t>dev. </a:t>
            </a:r>
            <a:r>
              <a:rPr lang="en-US" sz="3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partners and stakeholders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7DF292A-34F3-0365-161B-931916520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46" y="1675227"/>
            <a:ext cx="1010592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3627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10836274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24944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10836276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BAE62-B85E-9CF2-5649-09B90505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06" y="248038"/>
            <a:ext cx="6278250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8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Mainstreaming the </a:t>
            </a:r>
            <a:r>
              <a:rPr lang="en-US" sz="38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DPoA</a:t>
            </a:r>
            <a:r>
              <a:rPr lang="en-US" sz="38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by UN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DBD28-FF7B-7ECE-AA1C-DDDA8E726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62" y="1822348"/>
            <a:ext cx="10067949" cy="43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3627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10836274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24944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10836276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7B621-E4FA-E7B6-EB9F-813E094A1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06" y="248038"/>
            <a:ext cx="6278250" cy="115920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Monitoring and review mechanisms, selected (cont.)</a:t>
            </a:r>
          </a:p>
        </p:txBody>
      </p:sp>
      <p:pic>
        <p:nvPicPr>
          <p:cNvPr id="4" name="Picture 3" descr="A screenshot of a document&#10;&#10;Description automatically generated">
            <a:extLst>
              <a:ext uri="{FF2B5EF4-FFF2-40B4-BE49-F238E27FC236}">
                <a16:creationId xmlns:a16="http://schemas.microsoft.com/office/drawing/2014/main" id="{AB80D330-8C0C-79B4-D72A-17563A0583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1" r="5413" b="2"/>
          <a:stretch/>
        </p:blipFill>
        <p:spPr>
          <a:xfrm>
            <a:off x="621906" y="1574310"/>
            <a:ext cx="9525505" cy="48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7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8">
            <a:extLst>
              <a:ext uri="{FF2B5EF4-FFF2-40B4-BE49-F238E27FC236}">
                <a16:creationId xmlns:a16="http://schemas.microsoft.com/office/drawing/2014/main" id="{201C88F9-E440-45DE-A776-9609EB590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335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2E7DC-51E9-B432-FDCE-FF2C5E66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93" y="556996"/>
            <a:ext cx="3498820" cy="33442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9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+mj-lt"/>
                <a:ea typeface="+mj-ea"/>
                <a:cs typeface="+mj-cs"/>
              </a:rPr>
              <a:t>5 Key Deliverables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6EFCD3-4D67-1463-7AB1-DCD3D3553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063" y="552741"/>
            <a:ext cx="2187907" cy="3344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780143-439B-C37E-601B-8BF34386B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667" y="552741"/>
            <a:ext cx="2391433" cy="33441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973395-FC72-5CC3-68C5-1E2117498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193" y="4071116"/>
            <a:ext cx="1186955" cy="22279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FF644C-4CCF-A8E4-7D0A-4267908C5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837" y="4068995"/>
            <a:ext cx="1241154" cy="2227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004C4-C760-D281-0930-6432EA6BF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549" y="4066861"/>
            <a:ext cx="1341218" cy="222797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2E10E2F-DD4C-544D-BADF-925D1F2D192E}"/>
              </a:ext>
            </a:extLst>
          </p:cNvPr>
          <p:cNvSpPr/>
          <p:nvPr/>
        </p:nvSpPr>
        <p:spPr>
          <a:xfrm>
            <a:off x="82327" y="1429305"/>
            <a:ext cx="4358936" cy="3187083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5 Key Deliverables</a:t>
            </a:r>
          </a:p>
        </p:txBody>
      </p:sp>
    </p:spTree>
    <p:extLst>
      <p:ext uri="{BB962C8B-B14F-4D97-AF65-F5344CB8AC3E}">
        <p14:creationId xmlns:p14="http://schemas.microsoft.com/office/powerpoint/2010/main" val="3191014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61637EA3FE74BB20394D96590382B" ma:contentTypeVersion="19" ma:contentTypeDescription="Create a new document." ma:contentTypeScope="" ma:versionID="c346d78000ff79758955aab9f13ef7f7">
  <xsd:schema xmlns:xsd="http://www.w3.org/2001/XMLSchema" xmlns:xs="http://www.w3.org/2001/XMLSchema" xmlns:p="http://schemas.microsoft.com/office/2006/metadata/properties" xmlns:ns2="221e80db-c0ea-4217-a0f0-8f23759d0b7c" xmlns:ns3="528fe294-5479-4ff3-b623-788f11fdcb40" xmlns:ns4="985ec44e-1bab-4c0b-9df0-6ba128686fc9" targetNamespace="http://schemas.microsoft.com/office/2006/metadata/properties" ma:root="true" ma:fieldsID="68bb90e990b674ce32d4d8ec78a65054" ns2:_="" ns3:_="" ns4:_="">
    <xsd:import namespace="221e80db-c0ea-4217-a0f0-8f23759d0b7c"/>
    <xsd:import namespace="528fe294-5479-4ff3-b623-788f11fdcb40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Entity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e80db-c0ea-4217-a0f0-8f23759d0b7c" elementFormDefault="qualified">
    <xsd:import namespace="http://schemas.microsoft.com/office/2006/documentManagement/types"/>
    <xsd:import namespace="http://schemas.microsoft.com/office/infopath/2007/PartnerControls"/>
    <xsd:element name="Entity" ma:index="8" nillable="true" ma:displayName="Entity" ma:format="Dropdown" ma:internalName="Entity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fe294-5479-4ff3-b623-788f11fdcb4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f5f0da3-c594-4b77-837e-430027d11bd4}" ma:internalName="TaxCatchAll" ma:showField="CatchAllData" ma:web="528fe294-5479-4ff3-b623-788f11fdcb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tity xmlns="221e80db-c0ea-4217-a0f0-8f23759d0b7c" xsi:nil="true"/>
    <TaxCatchAll xmlns="985ec44e-1bab-4c0b-9df0-6ba128686fc9" xsi:nil="true"/>
    <lcf76f155ced4ddcb4097134ff3c332f xmlns="221e80db-c0ea-4217-a0f0-8f23759d0b7c">
      <Terms xmlns="http://schemas.microsoft.com/office/infopath/2007/PartnerControls"/>
    </lcf76f155ced4ddcb4097134ff3c332f>
    <SharedWithUsers xmlns="528fe294-5479-4ff3-b623-788f11fdcb40">
      <UserInfo>
        <DisplayName>Susanna Wolf</DisplayName>
        <AccountId>20</AccountId>
        <AccountType/>
      </UserInfo>
      <UserInfo>
        <DisplayName>Shifaana Thowfeequ</DisplayName>
        <AccountId>58</AccountId>
        <AccountType/>
      </UserInfo>
      <UserInfo>
        <DisplayName>Sambou Diakite</DisplayName>
        <AccountId>2465</AccountId>
        <AccountType/>
      </UserInfo>
      <UserInfo>
        <DisplayName>Aniket Ghai</DisplayName>
        <AccountId>37</AccountId>
        <AccountType/>
      </UserInfo>
      <UserInfo>
        <DisplayName>Rita Ruohonen</DisplayName>
        <AccountId>26</AccountId>
        <AccountType/>
      </UserInfo>
      <UserInfo>
        <DisplayName>Erica Carroll-Ogunka</DisplayName>
        <AccountId>418</AccountId>
        <AccountType/>
      </UserInfo>
      <UserInfo>
        <DisplayName>Oksana Yarashuk</DisplayName>
        <AccountId>22</AccountId>
        <AccountType/>
      </UserInfo>
      <UserInfo>
        <DisplayName>Margherita Musollino</DisplayName>
        <AccountId>13</AccountId>
        <AccountType/>
      </UserInfo>
      <UserInfo>
        <DisplayName>Tamanda Chibwana</DisplayName>
        <AccountId>2363</AccountId>
        <AccountType/>
      </UserInfo>
      <UserInfo>
        <DisplayName>May Yaacoub</DisplayName>
        <AccountId>2608</AccountId>
        <AccountType/>
      </UserInfo>
      <UserInfo>
        <DisplayName>Nirupam Dev Nath</DisplayName>
        <AccountId>1733</AccountId>
        <AccountType/>
      </UserInfo>
      <UserInfo>
        <DisplayName>William Tiller</DisplayName>
        <AccountId>2557</AccountId>
        <AccountType/>
      </UserInfo>
      <UserInfo>
        <DisplayName>Yuanyuan Ren</DisplayName>
        <AccountId>2364</AccountId>
        <AccountType/>
      </UserInfo>
      <UserInfo>
        <DisplayName>Sandagdorj Erdenebileg</DisplayName>
        <AccountId>38</AccountId>
        <AccountType/>
      </UserInfo>
      <UserInfo>
        <DisplayName>Yuxin Ai</DisplayName>
        <AccountId>40</AccountId>
        <AccountType/>
      </UserInfo>
      <UserInfo>
        <DisplayName>Md. Abdul Alim</DisplayName>
        <AccountId>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F91A61C-CAD8-4FDE-9B0D-7E33C2C10E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96AA64-957B-403B-9BD2-25F87BCF81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1e80db-c0ea-4217-a0f0-8f23759d0b7c"/>
    <ds:schemaRef ds:uri="528fe294-5479-4ff3-b623-788f11fdcb40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1ED7D1-74EE-4C07-B41D-0F71E91C8419}">
  <ds:schemaRefs>
    <ds:schemaRef ds:uri="985ec44e-1bab-4c0b-9df0-6ba128686fc9"/>
    <ds:schemaRef ds:uri="221e80db-c0ea-4217-a0f0-8f23759d0b7c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528fe294-5479-4ff3-b623-788f11fdcb4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</TotalTime>
  <Words>664</Words>
  <Application>Microsoft Office PowerPoint</Application>
  <PresentationFormat>Custom</PresentationFormat>
  <Paragraphs>66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Roadmap for the accelerated implementation of the  Doha Programme of Action </vt:lpstr>
      <vt:lpstr>Overview</vt:lpstr>
      <vt:lpstr>Roadmap sections</vt:lpstr>
      <vt:lpstr>35 LDC specific targets complementary to SDGs</vt:lpstr>
      <vt:lpstr>Sample: Stakeholder actions, indicators of success, and key milestones for the next decade</vt:lpstr>
      <vt:lpstr>Mainstreaming the DPoA by LDCs, dev. partners and stakeholders</vt:lpstr>
      <vt:lpstr>Mainstreaming the DPoA by UN (cont.)</vt:lpstr>
      <vt:lpstr>Monitoring and review mechanisms, selected (cont.)</vt:lpstr>
      <vt:lpstr>5 Key Deliverables</vt:lpstr>
      <vt:lpstr>iGRAD Service Offering Lines (SOLs) </vt:lpstr>
      <vt:lpstr>International Investment Support Center </vt:lpstr>
      <vt:lpstr>Food stockholding mechanism for LDCs </vt:lpstr>
      <vt:lpstr>Online University </vt:lpstr>
      <vt:lpstr>Crisis mitigation and resilience building mechanism </vt:lpstr>
      <vt:lpstr>Conclusions</vt:lpstr>
      <vt:lpstr>PowerPoint Presentation</vt:lpstr>
    </vt:vector>
  </TitlesOfParts>
  <Company>angela@communicationworks.co.za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the DPoA Roa</dc:title>
  <dc:creator>Angela Bester</dc:creator>
  <cp:lastModifiedBy>Md. Abdul Alim</cp:lastModifiedBy>
  <cp:revision>13</cp:revision>
  <cp:lastPrinted>2024-04-16T20:44:46Z</cp:lastPrinted>
  <dcterms:created xsi:type="dcterms:W3CDTF">2023-10-31T11:28:20Z</dcterms:created>
  <dcterms:modified xsi:type="dcterms:W3CDTF">2024-07-23T21:51:03Z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0x01010072061637EA3FE74BB20394D96590382B</vt:lpwstr>
  </property>
  <property fmtid="{D5CDD505-2E9C-101B-9397-08002B2CF9AE}" pid="3" name="MediaServiceImageTags">
    <vt:lpwstr/>
  </property>
</Properties>
</file>