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7" r:id="rId1"/>
  </p:sldMasterIdLst>
  <p:notesMasterIdLst>
    <p:notesMasterId r:id="rId13"/>
  </p:notesMasterIdLst>
  <p:handoutMasterIdLst>
    <p:handoutMasterId r:id="rId14"/>
  </p:handoutMasterIdLst>
  <p:sldIdLst>
    <p:sldId id="320" r:id="rId2"/>
    <p:sldId id="358" r:id="rId3"/>
    <p:sldId id="364" r:id="rId4"/>
    <p:sldId id="359" r:id="rId5"/>
    <p:sldId id="360" r:id="rId6"/>
    <p:sldId id="363" r:id="rId7"/>
    <p:sldId id="365" r:id="rId8"/>
    <p:sldId id="368" r:id="rId9"/>
    <p:sldId id="366" r:id="rId10"/>
    <p:sldId id="367" r:id="rId11"/>
    <p:sldId id="325" r:id="rId12"/>
  </p:sldIdLst>
  <p:sldSz cx="9144000" cy="6858000" type="letter"/>
  <p:notesSz cx="7010400" cy="9296400"/>
  <p:defaultTextStyle>
    <a:defPPr>
      <a:defRPr lang="en-US"/>
    </a:defPPr>
    <a:lvl1pPr marL="0" algn="l" defTabSz="571211" rtl="0" eaLnBrk="1" latinLnBrk="0" hangingPunct="1">
      <a:defRPr sz="2200" kern="1200">
        <a:solidFill>
          <a:schemeClr val="tx1"/>
        </a:solidFill>
        <a:latin typeface="+mn-lt"/>
        <a:ea typeface="+mn-ea"/>
        <a:cs typeface="+mn-cs"/>
      </a:defRPr>
    </a:lvl1pPr>
    <a:lvl2pPr marL="571211" algn="l" defTabSz="571211" rtl="0" eaLnBrk="1" latinLnBrk="0" hangingPunct="1">
      <a:defRPr sz="2200" kern="1200">
        <a:solidFill>
          <a:schemeClr val="tx1"/>
        </a:solidFill>
        <a:latin typeface="+mn-lt"/>
        <a:ea typeface="+mn-ea"/>
        <a:cs typeface="+mn-cs"/>
      </a:defRPr>
    </a:lvl2pPr>
    <a:lvl3pPr marL="1142422" algn="l" defTabSz="571211" rtl="0" eaLnBrk="1" latinLnBrk="0" hangingPunct="1">
      <a:defRPr sz="2200" kern="1200">
        <a:solidFill>
          <a:schemeClr val="tx1"/>
        </a:solidFill>
        <a:latin typeface="+mn-lt"/>
        <a:ea typeface="+mn-ea"/>
        <a:cs typeface="+mn-cs"/>
      </a:defRPr>
    </a:lvl3pPr>
    <a:lvl4pPr marL="1713633" algn="l" defTabSz="571211" rtl="0" eaLnBrk="1" latinLnBrk="0" hangingPunct="1">
      <a:defRPr sz="2200" kern="1200">
        <a:solidFill>
          <a:schemeClr val="tx1"/>
        </a:solidFill>
        <a:latin typeface="+mn-lt"/>
        <a:ea typeface="+mn-ea"/>
        <a:cs typeface="+mn-cs"/>
      </a:defRPr>
    </a:lvl4pPr>
    <a:lvl5pPr marL="2284844" algn="l" defTabSz="571211" rtl="0" eaLnBrk="1" latinLnBrk="0" hangingPunct="1">
      <a:defRPr sz="2200" kern="1200">
        <a:solidFill>
          <a:schemeClr val="tx1"/>
        </a:solidFill>
        <a:latin typeface="+mn-lt"/>
        <a:ea typeface="+mn-ea"/>
        <a:cs typeface="+mn-cs"/>
      </a:defRPr>
    </a:lvl5pPr>
    <a:lvl6pPr marL="2856055" algn="l" defTabSz="571211" rtl="0" eaLnBrk="1" latinLnBrk="0" hangingPunct="1">
      <a:defRPr sz="2200" kern="1200">
        <a:solidFill>
          <a:schemeClr val="tx1"/>
        </a:solidFill>
        <a:latin typeface="+mn-lt"/>
        <a:ea typeface="+mn-ea"/>
        <a:cs typeface="+mn-cs"/>
      </a:defRPr>
    </a:lvl6pPr>
    <a:lvl7pPr marL="3427265" algn="l" defTabSz="571211" rtl="0" eaLnBrk="1" latinLnBrk="0" hangingPunct="1">
      <a:defRPr sz="2200" kern="1200">
        <a:solidFill>
          <a:schemeClr val="tx1"/>
        </a:solidFill>
        <a:latin typeface="+mn-lt"/>
        <a:ea typeface="+mn-ea"/>
        <a:cs typeface="+mn-cs"/>
      </a:defRPr>
    </a:lvl7pPr>
    <a:lvl8pPr marL="3998477" algn="l" defTabSz="571211" rtl="0" eaLnBrk="1" latinLnBrk="0" hangingPunct="1">
      <a:defRPr sz="2200" kern="1200">
        <a:solidFill>
          <a:schemeClr val="tx1"/>
        </a:solidFill>
        <a:latin typeface="+mn-lt"/>
        <a:ea typeface="+mn-ea"/>
        <a:cs typeface="+mn-cs"/>
      </a:defRPr>
    </a:lvl8pPr>
    <a:lvl9pPr marL="4569687" algn="l" defTabSz="571211" rtl="0" eaLnBrk="1" latinLnBrk="0" hangingPunct="1">
      <a:defRPr sz="22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ako Harada" initials="MH" lastIdx="7"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B7D88C"/>
    <a:srgbClr val="FFFFCC"/>
    <a:srgbClr val="000000"/>
    <a:srgbClr val="FFF5CC"/>
    <a:srgbClr val="FFFF00"/>
    <a:srgbClr val="FFCC00"/>
    <a:srgbClr val="005E30"/>
    <a:srgbClr val="1858A8"/>
    <a:srgbClr val="FF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9770" autoAdjust="0"/>
    <p:restoredTop sz="66468" autoAdjust="0"/>
  </p:normalViewPr>
  <p:slideViewPr>
    <p:cSldViewPr snapToGrid="0" snapToObjects="1">
      <p:cViewPr varScale="1">
        <p:scale>
          <a:sx n="73" d="100"/>
          <a:sy n="73" d="100"/>
        </p:scale>
        <p:origin x="-2640" y="-90"/>
      </p:cViewPr>
      <p:guideLst>
        <p:guide orient="horz" pos="407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7-29T10:32:30.576" idx="6">
    <p:pos x="23" y="750"/>
    <p:text>To be added more.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07-29T10:32:30.576" idx="7">
    <p:pos x="23" y="750"/>
    <p:text>To be added more.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87C2776-B9DD-1946-9831-785CA23AC1F1}" type="datetime1">
              <a:rPr lang="en-US" smtClean="0"/>
              <a:t>8/12/2013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8ECB827-1CCB-B349-98A7-AAC485CBB65F}" type="slidenum">
              <a:rPr lang="en-US" smtClean="0"/>
              <a:t>‹#›</a:t>
            </a:fld>
            <a:endParaRPr lang="en-US" dirty="0"/>
          </a:p>
        </p:txBody>
      </p:sp>
    </p:spTree>
    <p:extLst>
      <p:ext uri="{BB962C8B-B14F-4D97-AF65-F5344CB8AC3E}">
        <p14:creationId xmlns:p14="http://schemas.microsoft.com/office/powerpoint/2010/main" val="34355217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3A1C7DD-7A43-8947-A922-8561F0BA9BCC}" type="datetime1">
              <a:rPr lang="en-US" smtClean="0"/>
              <a:t>8/12/2013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3E9330B-B1DA-214B-A229-0CB8492B91A5}" type="slidenum">
              <a:rPr lang="en-US" smtClean="0"/>
              <a:t>‹#›</a:t>
            </a:fld>
            <a:endParaRPr lang="en-US" dirty="0"/>
          </a:p>
        </p:txBody>
      </p:sp>
    </p:spTree>
    <p:extLst>
      <p:ext uri="{BB962C8B-B14F-4D97-AF65-F5344CB8AC3E}">
        <p14:creationId xmlns:p14="http://schemas.microsoft.com/office/powerpoint/2010/main" val="726771065"/>
      </p:ext>
    </p:extLst>
  </p:cSld>
  <p:clrMap bg1="lt1" tx1="dk1" bg2="lt2" tx2="dk2" accent1="accent1" accent2="accent2" accent3="accent3" accent4="accent4" accent5="accent5" accent6="accent6" hlink="hlink" folHlink="folHlink"/>
  <p:hf hdr="0" ftr="0" dt="0"/>
  <p:notesStyle>
    <a:lvl1pPr marL="0" algn="l" defTabSz="571211" rtl="0" eaLnBrk="1" latinLnBrk="0" hangingPunct="1">
      <a:defRPr sz="1500" kern="1200">
        <a:solidFill>
          <a:schemeClr val="tx1"/>
        </a:solidFill>
        <a:latin typeface="+mn-lt"/>
        <a:ea typeface="+mn-ea"/>
        <a:cs typeface="+mn-cs"/>
      </a:defRPr>
    </a:lvl1pPr>
    <a:lvl2pPr marL="571211" algn="l" defTabSz="571211" rtl="0" eaLnBrk="1" latinLnBrk="0" hangingPunct="1">
      <a:defRPr sz="1500" kern="1200">
        <a:solidFill>
          <a:schemeClr val="tx1"/>
        </a:solidFill>
        <a:latin typeface="+mn-lt"/>
        <a:ea typeface="+mn-ea"/>
        <a:cs typeface="+mn-cs"/>
      </a:defRPr>
    </a:lvl2pPr>
    <a:lvl3pPr marL="1142422" algn="l" defTabSz="571211" rtl="0" eaLnBrk="1" latinLnBrk="0" hangingPunct="1">
      <a:defRPr sz="1500" kern="1200">
        <a:solidFill>
          <a:schemeClr val="tx1"/>
        </a:solidFill>
        <a:latin typeface="+mn-lt"/>
        <a:ea typeface="+mn-ea"/>
        <a:cs typeface="+mn-cs"/>
      </a:defRPr>
    </a:lvl3pPr>
    <a:lvl4pPr marL="1713633" algn="l" defTabSz="571211" rtl="0" eaLnBrk="1" latinLnBrk="0" hangingPunct="1">
      <a:defRPr sz="1500" kern="1200">
        <a:solidFill>
          <a:schemeClr val="tx1"/>
        </a:solidFill>
        <a:latin typeface="+mn-lt"/>
        <a:ea typeface="+mn-ea"/>
        <a:cs typeface="+mn-cs"/>
      </a:defRPr>
    </a:lvl4pPr>
    <a:lvl5pPr marL="2284844" algn="l" defTabSz="571211" rtl="0" eaLnBrk="1" latinLnBrk="0" hangingPunct="1">
      <a:defRPr sz="1500" kern="1200">
        <a:solidFill>
          <a:schemeClr val="tx1"/>
        </a:solidFill>
        <a:latin typeface="+mn-lt"/>
        <a:ea typeface="+mn-ea"/>
        <a:cs typeface="+mn-cs"/>
      </a:defRPr>
    </a:lvl5pPr>
    <a:lvl6pPr marL="2856055" algn="l" defTabSz="571211" rtl="0" eaLnBrk="1" latinLnBrk="0" hangingPunct="1">
      <a:defRPr sz="1500" kern="1200">
        <a:solidFill>
          <a:schemeClr val="tx1"/>
        </a:solidFill>
        <a:latin typeface="+mn-lt"/>
        <a:ea typeface="+mn-ea"/>
        <a:cs typeface="+mn-cs"/>
      </a:defRPr>
    </a:lvl6pPr>
    <a:lvl7pPr marL="3427265" algn="l" defTabSz="571211" rtl="0" eaLnBrk="1" latinLnBrk="0" hangingPunct="1">
      <a:defRPr sz="1500" kern="1200">
        <a:solidFill>
          <a:schemeClr val="tx1"/>
        </a:solidFill>
        <a:latin typeface="+mn-lt"/>
        <a:ea typeface="+mn-ea"/>
        <a:cs typeface="+mn-cs"/>
      </a:defRPr>
    </a:lvl7pPr>
    <a:lvl8pPr marL="3998477" algn="l" defTabSz="571211" rtl="0" eaLnBrk="1" latinLnBrk="0" hangingPunct="1">
      <a:defRPr sz="1500" kern="1200">
        <a:solidFill>
          <a:schemeClr val="tx1"/>
        </a:solidFill>
        <a:latin typeface="+mn-lt"/>
        <a:ea typeface="+mn-ea"/>
        <a:cs typeface="+mn-cs"/>
      </a:defRPr>
    </a:lvl8pPr>
    <a:lvl9pPr marL="4569687" algn="l" defTabSz="571211"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talk about</a:t>
            </a:r>
            <a:r>
              <a:rPr lang="en-US" baseline="0" dirty="0" smtClean="0"/>
              <a:t> some frequently asked questions about </a:t>
            </a:r>
            <a:r>
              <a:rPr lang="en-US" baseline="0" dirty="0" err="1" smtClean="0"/>
              <a:t>revit</a:t>
            </a:r>
            <a:r>
              <a:rPr lang="en-US" baseline="0" dirty="0" smtClean="0"/>
              <a:t> apps on the exchange store.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1</a:t>
            </a:fld>
            <a:endParaRPr lang="en-US" dirty="0"/>
          </a:p>
        </p:txBody>
      </p:sp>
    </p:spTree>
    <p:extLst>
      <p:ext uri="{BB962C8B-B14F-4D97-AF65-F5344CB8AC3E}">
        <p14:creationId xmlns:p14="http://schemas.microsoft.com/office/powerpoint/2010/main" val="2156070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10</a:t>
            </a:fld>
            <a:endParaRPr lang="en-US" dirty="0"/>
          </a:p>
        </p:txBody>
      </p:sp>
    </p:spTree>
    <p:extLst>
      <p:ext uri="{BB962C8B-B14F-4D97-AF65-F5344CB8AC3E}">
        <p14:creationId xmlns:p14="http://schemas.microsoft.com/office/powerpoint/2010/main" val="2501136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end of the presentation. Thank you </a:t>
            </a:r>
            <a:r>
              <a:rPr lang="en-US" smtClean="0"/>
              <a:t>for</a:t>
            </a:r>
            <a:r>
              <a:rPr lang="en-US" baseline="0" smtClean="0"/>
              <a:t> watching </a:t>
            </a:r>
            <a:r>
              <a:rPr lang="en-US" baseline="0" dirty="0" smtClean="0"/>
              <a:t>it patiently.</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11</a:t>
            </a:fld>
            <a:endParaRPr lang="en-US" dirty="0"/>
          </a:p>
        </p:txBody>
      </p:sp>
    </p:spTree>
    <p:extLst>
      <p:ext uri="{BB962C8B-B14F-4D97-AF65-F5344CB8AC3E}">
        <p14:creationId xmlns:p14="http://schemas.microsoft.com/office/powerpoint/2010/main" val="609842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questions. (read out the questions)</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2</a:t>
            </a:fld>
            <a:endParaRPr lang="en-US" dirty="0"/>
          </a:p>
        </p:txBody>
      </p:sp>
    </p:spTree>
    <p:extLst>
      <p:ext uri="{BB962C8B-B14F-4D97-AF65-F5344CB8AC3E}">
        <p14:creationId xmlns:p14="http://schemas.microsoft.com/office/powerpoint/2010/main" val="1226731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questions. (read out the questions)</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3</a:t>
            </a:fld>
            <a:endParaRPr lang="en-US" dirty="0"/>
          </a:p>
        </p:txBody>
      </p:sp>
    </p:spTree>
    <p:extLst>
      <p:ext uri="{BB962C8B-B14F-4D97-AF65-F5344CB8AC3E}">
        <p14:creationId xmlns:p14="http://schemas.microsoft.com/office/powerpoint/2010/main" val="1226731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4</a:t>
            </a:fld>
            <a:endParaRPr lang="en-US" dirty="0"/>
          </a:p>
        </p:txBody>
      </p:sp>
    </p:spTree>
    <p:extLst>
      <p:ext uri="{BB962C8B-B14F-4D97-AF65-F5344CB8AC3E}">
        <p14:creationId xmlns:p14="http://schemas.microsoft.com/office/powerpoint/2010/main" val="876565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5</a:t>
            </a:fld>
            <a:endParaRPr lang="en-US" dirty="0"/>
          </a:p>
        </p:txBody>
      </p:sp>
    </p:spTree>
    <p:extLst>
      <p:ext uri="{BB962C8B-B14F-4D97-AF65-F5344CB8AC3E}">
        <p14:creationId xmlns:p14="http://schemas.microsoft.com/office/powerpoint/2010/main" val="1441660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6</a:t>
            </a:fld>
            <a:endParaRPr lang="en-US" dirty="0"/>
          </a:p>
        </p:txBody>
      </p:sp>
    </p:spTree>
    <p:extLst>
      <p:ext uri="{BB962C8B-B14F-4D97-AF65-F5344CB8AC3E}">
        <p14:creationId xmlns:p14="http://schemas.microsoft.com/office/powerpoint/2010/main" val="2501136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7</a:t>
            </a:fld>
            <a:endParaRPr lang="en-US" dirty="0"/>
          </a:p>
        </p:txBody>
      </p:sp>
    </p:spTree>
    <p:extLst>
      <p:ext uri="{BB962C8B-B14F-4D97-AF65-F5344CB8AC3E}">
        <p14:creationId xmlns:p14="http://schemas.microsoft.com/office/powerpoint/2010/main" val="87656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8</a:t>
            </a:fld>
            <a:endParaRPr lang="en-US" dirty="0"/>
          </a:p>
        </p:txBody>
      </p:sp>
    </p:spTree>
    <p:extLst>
      <p:ext uri="{BB962C8B-B14F-4D97-AF65-F5344CB8AC3E}">
        <p14:creationId xmlns:p14="http://schemas.microsoft.com/office/powerpoint/2010/main" val="876565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out slide</a:t>
            </a:r>
            <a:endParaRPr lang="en-US" dirty="0"/>
          </a:p>
        </p:txBody>
      </p:sp>
      <p:sp>
        <p:nvSpPr>
          <p:cNvPr id="4" name="Slide Number Placeholder 3"/>
          <p:cNvSpPr>
            <a:spLocks noGrp="1"/>
          </p:cNvSpPr>
          <p:nvPr>
            <p:ph type="sldNum" sz="quarter" idx="10"/>
          </p:nvPr>
        </p:nvSpPr>
        <p:spPr/>
        <p:txBody>
          <a:bodyPr/>
          <a:lstStyle/>
          <a:p>
            <a:fld id="{73E9330B-B1DA-214B-A229-0CB8492B91A5}" type="slidenum">
              <a:rPr lang="en-US" smtClean="0"/>
              <a:t>9</a:t>
            </a:fld>
            <a:endParaRPr lang="en-US" dirty="0"/>
          </a:p>
        </p:txBody>
      </p:sp>
    </p:spTree>
    <p:extLst>
      <p:ext uri="{BB962C8B-B14F-4D97-AF65-F5344CB8AC3E}">
        <p14:creationId xmlns:p14="http://schemas.microsoft.com/office/powerpoint/2010/main" val="14416606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Main Title">
    <p:bg>
      <p:bgPr>
        <a:solidFill>
          <a:schemeClr val="bg1"/>
        </a:solidFill>
        <a:effectLst/>
      </p:bgPr>
    </p:bg>
    <p:spTree>
      <p:nvGrpSpPr>
        <p:cNvPr id="1" name=""/>
        <p:cNvGrpSpPr/>
        <p:nvPr/>
      </p:nvGrpSpPr>
      <p:grpSpPr>
        <a:xfrm>
          <a:off x="0" y="0"/>
          <a:ext cx="0" cy="0"/>
          <a:chOff x="0" y="0"/>
          <a:chExt cx="0" cy="0"/>
        </a:xfrm>
      </p:grpSpPr>
      <p:pic>
        <p:nvPicPr>
          <p:cNvPr id="13" name="Picture 12" descr="Corporate_Image_2012-09_v2.tif"/>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2718" y="0"/>
            <a:ext cx="9156719" cy="6858000"/>
          </a:xfrm>
          <a:prstGeom prst="rect">
            <a:avLst/>
          </a:prstGeom>
        </p:spPr>
      </p:pic>
      <p:sp>
        <p:nvSpPr>
          <p:cNvPr id="2" name="Rectangle 1"/>
          <p:cNvSpPr/>
          <p:nvPr/>
        </p:nvSpPr>
        <p:spPr>
          <a:xfrm>
            <a:off x="-12719" y="1820073"/>
            <a:ext cx="9156719" cy="3066252"/>
          </a:xfrm>
          <a:prstGeom prst="rect">
            <a:avLst/>
          </a:prstGeom>
          <a:gradFill>
            <a:gsLst>
              <a:gs pos="20000">
                <a:schemeClr val="bg1">
                  <a:alpha val="88000"/>
                </a:schemeClr>
              </a:gs>
              <a:gs pos="100000">
                <a:schemeClr val="bg1">
                  <a:alpha val="50000"/>
                </a:schemeClr>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lIns="57594" tIns="28797" rIns="57594" bIns="28797" rtlCol="0" anchor="ctr"/>
          <a:lstStyle/>
          <a:p>
            <a:pPr algn="ctr"/>
            <a:endParaRPr lang="en-US"/>
          </a:p>
        </p:txBody>
      </p:sp>
      <p:sp>
        <p:nvSpPr>
          <p:cNvPr id="4" name="Text Placeholder 2"/>
          <p:cNvSpPr>
            <a:spLocks noGrp="1"/>
          </p:cNvSpPr>
          <p:nvPr>
            <p:ph type="body" sz="quarter" idx="10" hasCustomPrompt="1"/>
          </p:nvPr>
        </p:nvSpPr>
        <p:spPr>
          <a:xfrm>
            <a:off x="457202" y="2432343"/>
            <a:ext cx="5397358" cy="1205087"/>
          </a:xfrm>
          <a:prstGeom prst="rect">
            <a:avLst/>
          </a:prstGeom>
        </p:spPr>
        <p:txBody>
          <a:bodyPr lIns="0" tIns="0" rIns="0" bIns="0">
            <a:noAutofit/>
          </a:bodyPr>
          <a:lstStyle>
            <a:lvl1pPr marL="0" indent="0">
              <a:spcBef>
                <a:spcPts val="0"/>
              </a:spcBef>
              <a:buNone/>
              <a:defRPr sz="3000" b="1" baseline="0">
                <a:solidFill>
                  <a:schemeClr val="accent4"/>
                </a:solidFill>
              </a:defRPr>
            </a:lvl1pPr>
          </a:lstStyle>
          <a:p>
            <a:r>
              <a:rPr lang="en-US" sz="2800" dirty="0" smtClean="0"/>
              <a:t>Main title can extend over one or two lines</a:t>
            </a:r>
            <a:endParaRPr lang="en-US" sz="2800" dirty="0"/>
          </a:p>
        </p:txBody>
      </p:sp>
      <p:sp>
        <p:nvSpPr>
          <p:cNvPr id="5" name="Text Placeholder 4"/>
          <p:cNvSpPr>
            <a:spLocks noGrp="1"/>
          </p:cNvSpPr>
          <p:nvPr>
            <p:ph type="body" sz="quarter" idx="12" hasCustomPrompt="1"/>
          </p:nvPr>
        </p:nvSpPr>
        <p:spPr>
          <a:xfrm>
            <a:off x="457203" y="3728701"/>
            <a:ext cx="5397356" cy="387255"/>
          </a:xfrm>
          <a:prstGeom prst="rect">
            <a:avLst/>
          </a:prstGeom>
        </p:spPr>
        <p:txBody>
          <a:bodyPr lIns="0" tIns="0" rIns="0" bIns="0">
            <a:noAutofit/>
          </a:bodyPr>
          <a:lstStyle>
            <a:lvl1pPr marL="0" indent="0">
              <a:spcBef>
                <a:spcPts val="0"/>
              </a:spcBef>
              <a:buNone/>
              <a:defRPr sz="2000" b="0" baseline="0">
                <a:solidFill>
                  <a:schemeClr val="tx2"/>
                </a:solidFill>
              </a:defRPr>
            </a:lvl1pPr>
          </a:lstStyle>
          <a:p>
            <a:pPr lvl="0"/>
            <a:r>
              <a:rPr lang="en-US" dirty="0" smtClean="0"/>
              <a:t>Presenter Name</a:t>
            </a:r>
          </a:p>
        </p:txBody>
      </p:sp>
      <p:sp>
        <p:nvSpPr>
          <p:cNvPr id="6" name="Text Placeholder 15"/>
          <p:cNvSpPr>
            <a:spLocks noGrp="1"/>
          </p:cNvSpPr>
          <p:nvPr>
            <p:ph type="body" sz="quarter" idx="13" hasCustomPrompt="1"/>
          </p:nvPr>
        </p:nvSpPr>
        <p:spPr>
          <a:xfrm>
            <a:off x="457202" y="4115957"/>
            <a:ext cx="5397358" cy="315214"/>
          </a:xfrm>
          <a:prstGeom prst="rect">
            <a:avLst/>
          </a:prstGeom>
        </p:spPr>
        <p:txBody>
          <a:bodyPr lIns="0" tIns="0" rIns="0" bIns="0">
            <a:noAutofit/>
          </a:bodyPr>
          <a:lstStyle>
            <a:lvl1pPr marL="0" indent="0">
              <a:spcBef>
                <a:spcPts val="0"/>
              </a:spcBef>
              <a:buNone/>
              <a:defRPr sz="1500" b="0" baseline="0">
                <a:solidFill>
                  <a:schemeClr val="tx2"/>
                </a:solidFill>
              </a:defRPr>
            </a:lvl1pPr>
          </a:lstStyle>
          <a:p>
            <a:pPr lvl="0"/>
            <a:r>
              <a:rPr lang="en-US" dirty="0" smtClean="0"/>
              <a:t>Presenter Title</a:t>
            </a:r>
            <a:endParaRPr lang="en-US" dirty="0"/>
          </a:p>
        </p:txBody>
      </p:sp>
      <p:sp>
        <p:nvSpPr>
          <p:cNvPr id="7" name="Text Placeholder 15"/>
          <p:cNvSpPr>
            <a:spLocks noGrp="1"/>
          </p:cNvSpPr>
          <p:nvPr>
            <p:ph type="body" sz="quarter" idx="14" hasCustomPrompt="1"/>
          </p:nvPr>
        </p:nvSpPr>
        <p:spPr>
          <a:xfrm>
            <a:off x="457202" y="2117128"/>
            <a:ext cx="5397358" cy="315214"/>
          </a:xfrm>
          <a:prstGeom prst="rect">
            <a:avLst/>
          </a:prstGeom>
        </p:spPr>
        <p:txBody>
          <a:bodyPr lIns="0" tIns="0" rIns="0" bIns="0">
            <a:noAutofit/>
          </a:bodyPr>
          <a:lstStyle>
            <a:lvl1pPr marL="0" indent="0">
              <a:spcBef>
                <a:spcPts val="0"/>
              </a:spcBef>
              <a:buNone/>
              <a:defRPr sz="1500" b="1" baseline="0">
                <a:solidFill>
                  <a:schemeClr val="accent4"/>
                </a:solidFill>
              </a:defRPr>
            </a:lvl1pPr>
          </a:lstStyle>
          <a:p>
            <a:pPr lvl="0"/>
            <a:r>
              <a:rPr lang="en-US" dirty="0" smtClean="0"/>
              <a:t>Event name 2013</a:t>
            </a:r>
            <a:endParaRPr lang="en-US" dirty="0"/>
          </a:p>
        </p:txBody>
      </p:sp>
      <p:sp>
        <p:nvSpPr>
          <p:cNvPr id="14" name="TextBox 13"/>
          <p:cNvSpPr txBox="1"/>
          <p:nvPr/>
        </p:nvSpPr>
        <p:spPr>
          <a:xfrm>
            <a:off x="74081" y="6596295"/>
            <a:ext cx="1316904" cy="138499"/>
          </a:xfrm>
          <a:prstGeom prst="rect">
            <a:avLst/>
          </a:prstGeom>
          <a:noFill/>
        </p:spPr>
        <p:txBody>
          <a:bodyPr wrap="square" lIns="0" tIns="0" rIns="0" bIns="0" rtlCol="0">
            <a:spAutoFit/>
          </a:bodyPr>
          <a:lstStyle/>
          <a:p>
            <a:r>
              <a:rPr lang="en-US" sz="900" b="0" i="0" baseline="0" dirty="0" smtClean="0">
                <a:solidFill>
                  <a:schemeClr val="bg1">
                    <a:lumMod val="65000"/>
                  </a:schemeClr>
                </a:solidFill>
                <a:latin typeface="Frutiger Next LT W1G"/>
                <a:cs typeface="Frutiger Next LT W1G"/>
              </a:rPr>
              <a:t>© 2013 Autodesk</a:t>
            </a:r>
            <a:endParaRPr lang="en-US" sz="900" b="0" i="0" baseline="0" dirty="0">
              <a:solidFill>
                <a:schemeClr val="bg1">
                  <a:lumMod val="65000"/>
                </a:schemeClr>
              </a:solidFill>
              <a:latin typeface="Frutiger Next LT W1G"/>
              <a:cs typeface="Frutiger Next LT W1G"/>
            </a:endParaRPr>
          </a:p>
        </p:txBody>
      </p:sp>
      <p:sp>
        <p:nvSpPr>
          <p:cNvPr id="20" name="Rectangle 19"/>
          <p:cNvSpPr/>
          <p:nvPr userDrawn="1"/>
        </p:nvSpPr>
        <p:spPr>
          <a:xfrm>
            <a:off x="-12719" y="4460895"/>
            <a:ext cx="9156719" cy="42318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autodesk-logo-rgb-color-logo-black-text-larg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612987" y="4552805"/>
            <a:ext cx="1427937" cy="239365"/>
          </a:xfrm>
          <a:prstGeom prst="rect">
            <a:avLst/>
          </a:prstGeom>
        </p:spPr>
      </p:pic>
    </p:spTree>
    <p:extLst>
      <p:ext uri="{BB962C8B-B14F-4D97-AF65-F5344CB8AC3E}">
        <p14:creationId xmlns:p14="http://schemas.microsoft.com/office/powerpoint/2010/main" val="30340494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1 column)">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417641"/>
            <a:ext cx="8229644" cy="4767282"/>
          </a:xfrm>
          <a:prstGeom prst="rect">
            <a:avLst/>
          </a:prstGeom>
        </p:spPr>
        <p:txBody>
          <a:bodyPr lIns="0" tIns="0" rIns="0" bIns="0">
            <a:noAutofit/>
          </a:bodyPr>
          <a:lstStyle>
            <a:lvl1pPr marL="383971" indent="-316771">
              <a:buClr>
                <a:schemeClr val="accent4"/>
              </a:buClr>
              <a:buSzPct val="100000"/>
              <a:buFont typeface="Wingdings" charset="2"/>
              <a:buChar char="§"/>
              <a:defRPr sz="2800" b="0">
                <a:solidFill>
                  <a:schemeClr val="tx1"/>
                </a:solidFill>
              </a:defRPr>
            </a:lvl1pPr>
            <a:lvl2pPr marL="831936" indent="-287974">
              <a:buClr>
                <a:schemeClr val="accent4"/>
              </a:buClr>
              <a:buSzPct val="100000"/>
              <a:buFont typeface="Wingdings" charset="2"/>
              <a:buChar char="§"/>
              <a:defRPr sz="2300" b="0">
                <a:solidFill>
                  <a:schemeClr val="tx1"/>
                </a:solidFill>
              </a:defRPr>
            </a:lvl2pPr>
            <a:lvl3pPr marL="1279901" indent="-259176">
              <a:buClr>
                <a:schemeClr val="accent4"/>
              </a:buClr>
              <a:buSzPct val="100000"/>
              <a:buFont typeface="Wingdings" charset="2"/>
              <a:buChar char="§"/>
              <a:defRPr sz="2000" b="0">
                <a:solidFill>
                  <a:schemeClr val="tx1"/>
                </a:solidFill>
              </a:defRPr>
            </a:lvl3pPr>
            <a:lvl4pPr marL="1791862" indent="-230379">
              <a:buClr>
                <a:schemeClr val="accent4"/>
              </a:buClr>
              <a:buSzPct val="100000"/>
              <a:buFont typeface="Wingdings" charset="2"/>
              <a:buChar char="§"/>
              <a:defRPr sz="1700" b="0">
                <a:solidFill>
                  <a:schemeClr val="tx1"/>
                </a:solidFill>
              </a:defRPr>
            </a:lvl4pPr>
            <a:lvl5pPr marL="2303821" indent="-201582">
              <a:buClr>
                <a:schemeClr val="accent4"/>
              </a:buClr>
              <a:buSzPct val="100000"/>
              <a:buFont typeface="Wingdings" charset="2"/>
              <a:buChar char="§"/>
              <a:defRPr sz="1500" b="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1"/>
          <p:cNvSpPr>
            <a:spLocks noGrp="1"/>
          </p:cNvSpPr>
          <p:nvPr>
            <p:ph type="title"/>
          </p:nvPr>
        </p:nvSpPr>
        <p:spPr>
          <a:xfrm>
            <a:off x="457201" y="274639"/>
            <a:ext cx="8229600" cy="1143000"/>
          </a:xfrm>
          <a:prstGeom prst="rect">
            <a:avLst/>
          </a:prstGeom>
        </p:spPr>
        <p:txBody>
          <a:bodyPr lIns="0" tIns="0" rIns="0" bIns="0" anchor="t" anchorCtr="0">
            <a:noAutofit/>
          </a:bodyPr>
          <a:lstStyle>
            <a:lvl1pPr algn="l">
              <a:defRPr sz="2800" baseline="0">
                <a:solidFill>
                  <a:schemeClr val="accent4"/>
                </a:solidFill>
              </a:defRPr>
            </a:lvl1pPr>
          </a:lstStyle>
          <a:p>
            <a:r>
              <a:rPr lang="en-US" dirty="0" smtClean="0"/>
              <a:t>Click to edit Master title style</a:t>
            </a:r>
            <a:endParaRPr lang="en-US" dirty="0"/>
          </a:p>
        </p:txBody>
      </p:sp>
      <p:sp>
        <p:nvSpPr>
          <p:cNvPr id="7" name="Rectangle 6"/>
          <p:cNvSpPr/>
          <p:nvPr/>
        </p:nvSpPr>
        <p:spPr>
          <a:xfrm>
            <a:off x="0" y="6457950"/>
            <a:ext cx="9144000" cy="4000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57594" tIns="28797" rIns="57594" bIns="28797" rtlCol="0" anchor="ctr"/>
          <a:lstStyle/>
          <a:p>
            <a:pPr algn="ctr"/>
            <a:endParaRPr lang="en-US" dirty="0"/>
          </a:p>
        </p:txBody>
      </p:sp>
      <p:sp>
        <p:nvSpPr>
          <p:cNvPr id="8" name="TextBox 7"/>
          <p:cNvSpPr txBox="1"/>
          <p:nvPr/>
        </p:nvSpPr>
        <p:spPr>
          <a:xfrm>
            <a:off x="74081" y="6596295"/>
            <a:ext cx="1558815" cy="138499"/>
          </a:xfrm>
          <a:prstGeom prst="rect">
            <a:avLst/>
          </a:prstGeom>
          <a:noFill/>
        </p:spPr>
        <p:txBody>
          <a:bodyPr wrap="square" lIns="0" tIns="0" rIns="0" bIns="0" rtlCol="0">
            <a:spAutoFit/>
          </a:bodyPr>
          <a:lstStyle/>
          <a:p>
            <a:r>
              <a:rPr lang="en-US" sz="900" b="0" i="0" dirty="0" smtClean="0">
                <a:solidFill>
                  <a:schemeClr val="tx1">
                    <a:lumMod val="65000"/>
                    <a:lumOff val="35000"/>
                  </a:schemeClr>
                </a:solidFill>
                <a:latin typeface="Frutiger Next LT W1G"/>
                <a:cs typeface="Frutiger Next LT W1G"/>
              </a:rPr>
              <a:t>© 2013 Autodesk</a:t>
            </a:r>
            <a:endParaRPr lang="en-US" sz="900" b="0" i="0" dirty="0">
              <a:solidFill>
                <a:schemeClr val="tx1">
                  <a:lumMod val="65000"/>
                  <a:lumOff val="35000"/>
                </a:schemeClr>
              </a:solidFill>
              <a:latin typeface="Frutiger Next LT W1G"/>
              <a:cs typeface="Frutiger Next LT W1G"/>
            </a:endParaRPr>
          </a:p>
        </p:txBody>
      </p:sp>
      <p:pic>
        <p:nvPicPr>
          <p:cNvPr id="16" name="Picture 15" descr="autodesk-logo-rgb-color-logo-black-text-large.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56475" y="6566035"/>
            <a:ext cx="1105051" cy="185240"/>
          </a:xfrm>
          <a:prstGeom prst="rect">
            <a:avLst/>
          </a:prstGeom>
        </p:spPr>
      </p:pic>
      <p:sp>
        <p:nvSpPr>
          <p:cNvPr id="9" name="TextBox 8"/>
          <p:cNvSpPr txBox="1"/>
          <p:nvPr userDrawn="1"/>
        </p:nvSpPr>
        <p:spPr>
          <a:xfrm>
            <a:off x="3792592" y="6613830"/>
            <a:ext cx="1558815" cy="138499"/>
          </a:xfrm>
          <a:prstGeom prst="rect">
            <a:avLst/>
          </a:prstGeom>
          <a:noFill/>
        </p:spPr>
        <p:txBody>
          <a:bodyPr wrap="square" lIns="0" tIns="0" rIns="0" bIns="0" rtlCol="0">
            <a:spAutoFit/>
          </a:bodyPr>
          <a:lstStyle/>
          <a:p>
            <a:pPr algn="ctr"/>
            <a:r>
              <a:rPr lang="en-US" sz="900" b="0" i="0" dirty="0" smtClean="0">
                <a:solidFill>
                  <a:schemeClr val="tx1">
                    <a:lumMod val="65000"/>
                    <a:lumOff val="35000"/>
                  </a:schemeClr>
                </a:solidFill>
                <a:latin typeface="Frutiger Next LT W1G"/>
                <a:cs typeface="Frutiger Next LT W1G"/>
              </a:rPr>
              <a:t>Autodesk Exchange for Revit</a:t>
            </a:r>
            <a:endParaRPr lang="en-US" sz="900" b="0" i="0" dirty="0">
              <a:solidFill>
                <a:schemeClr val="tx1">
                  <a:lumMod val="65000"/>
                  <a:lumOff val="35000"/>
                </a:schemeClr>
              </a:solidFill>
              <a:latin typeface="Frutiger Next LT W1G"/>
              <a:cs typeface="Frutiger Next LT W1G"/>
            </a:endParaRPr>
          </a:p>
        </p:txBody>
      </p:sp>
    </p:spTree>
    <p:extLst>
      <p:ext uri="{BB962C8B-B14F-4D97-AF65-F5344CB8AC3E}">
        <p14:creationId xmlns:p14="http://schemas.microsoft.com/office/powerpoint/2010/main" val="40893972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2 column)">
    <p:spTree>
      <p:nvGrpSpPr>
        <p:cNvPr id="1" name=""/>
        <p:cNvGrpSpPr/>
        <p:nvPr/>
      </p:nvGrpSpPr>
      <p:grpSpPr>
        <a:xfrm>
          <a:off x="0" y="0"/>
          <a:ext cx="0" cy="0"/>
          <a:chOff x="0" y="0"/>
          <a:chExt cx="0" cy="0"/>
        </a:xfrm>
      </p:grpSpPr>
      <p:sp>
        <p:nvSpPr>
          <p:cNvPr id="8" name="Title 1"/>
          <p:cNvSpPr>
            <a:spLocks noGrp="1"/>
          </p:cNvSpPr>
          <p:nvPr>
            <p:ph type="title"/>
          </p:nvPr>
        </p:nvSpPr>
        <p:spPr>
          <a:xfrm>
            <a:off x="457201" y="274639"/>
            <a:ext cx="8229600" cy="1143000"/>
          </a:xfrm>
          <a:prstGeom prst="rect">
            <a:avLst/>
          </a:prstGeom>
        </p:spPr>
        <p:txBody>
          <a:bodyPr lIns="0" tIns="0" rIns="0" bIns="0" anchor="t" anchorCtr="0">
            <a:noAutofit/>
          </a:bodyPr>
          <a:lstStyle>
            <a:lvl1pPr algn="l">
              <a:defRPr sz="2800" baseline="0">
                <a:solidFill>
                  <a:schemeClr val="accent4"/>
                </a:solidFill>
              </a:defRPr>
            </a:lvl1pPr>
          </a:lstStyle>
          <a:p>
            <a:r>
              <a:rPr lang="en-US" smtClean="0"/>
              <a:t>Click to edit Master title style</a:t>
            </a:r>
            <a:endParaRPr lang="en-US" dirty="0"/>
          </a:p>
        </p:txBody>
      </p:sp>
      <p:sp>
        <p:nvSpPr>
          <p:cNvPr id="13" name="Content Placeholder 2"/>
          <p:cNvSpPr>
            <a:spLocks noGrp="1"/>
          </p:cNvSpPr>
          <p:nvPr>
            <p:ph idx="17"/>
          </p:nvPr>
        </p:nvSpPr>
        <p:spPr>
          <a:xfrm>
            <a:off x="457202" y="1417641"/>
            <a:ext cx="4040187" cy="4767282"/>
          </a:xfrm>
          <a:prstGeom prst="rect">
            <a:avLst/>
          </a:prstGeom>
        </p:spPr>
        <p:txBody>
          <a:bodyPr lIns="0" tIns="0" rIns="0" bIns="0">
            <a:noAutofit/>
          </a:bodyPr>
          <a:lstStyle>
            <a:lvl1pPr marL="398441" indent="-339706">
              <a:buClr>
                <a:schemeClr val="accent4"/>
              </a:buClr>
              <a:buSzPct val="100000"/>
              <a:buFont typeface="Wingdings" pitchFamily="2" charset="2"/>
              <a:buChar char="§"/>
              <a:defRPr sz="2800" b="0"/>
            </a:lvl1pPr>
            <a:lvl2pPr marL="1011920" indent="-467958">
              <a:buClr>
                <a:schemeClr val="accent4"/>
              </a:buClr>
              <a:buSzPct val="100000"/>
              <a:buFont typeface="Wingdings" pitchFamily="2" charset="2"/>
              <a:buChar char="§"/>
              <a:defRPr sz="2300" b="0">
                <a:solidFill>
                  <a:schemeClr val="tx1"/>
                </a:solidFill>
              </a:defRPr>
            </a:lvl2pPr>
            <a:lvl3pPr marL="1344695" indent="-323971">
              <a:buClr>
                <a:schemeClr val="accent4"/>
              </a:buClr>
              <a:buSzPct val="100000"/>
              <a:buFont typeface="Wingdings" pitchFamily="2" charset="2"/>
              <a:buChar char="§"/>
              <a:defRPr sz="2000" b="0"/>
            </a:lvl3pPr>
            <a:lvl4pPr marL="1885453" indent="-323971">
              <a:buClr>
                <a:schemeClr val="accent4"/>
              </a:buClr>
              <a:buSzPct val="100000"/>
              <a:buFont typeface="Wingdings" pitchFamily="2" charset="2"/>
              <a:buChar char="§"/>
              <a:defRPr sz="1700" b="0"/>
            </a:lvl4pPr>
            <a:lvl5pPr marL="2390214" indent="-287974">
              <a:buClr>
                <a:schemeClr val="accent4"/>
              </a:buClr>
              <a:buSzPct val="100000"/>
              <a:buFont typeface="Wingdings" pitchFamily="2" charset="2"/>
              <a:buChar char="§"/>
              <a:defRPr sz="1500"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2"/>
          <p:cNvSpPr>
            <a:spLocks noGrp="1"/>
          </p:cNvSpPr>
          <p:nvPr>
            <p:ph idx="18"/>
          </p:nvPr>
        </p:nvSpPr>
        <p:spPr>
          <a:xfrm>
            <a:off x="4646614" y="1417640"/>
            <a:ext cx="4040187" cy="4767281"/>
          </a:xfrm>
          <a:prstGeom prst="rect">
            <a:avLst/>
          </a:prstGeom>
        </p:spPr>
        <p:txBody>
          <a:bodyPr lIns="0" tIns="0" rIns="0" bIns="0">
            <a:noAutofit/>
          </a:bodyPr>
          <a:lstStyle>
            <a:lvl1pPr marL="383971" indent="-316771">
              <a:buClr>
                <a:schemeClr val="accent4"/>
              </a:buClr>
              <a:buSzPct val="100000"/>
              <a:buFont typeface="Wingdings" charset="2"/>
              <a:buChar char="§"/>
              <a:defRPr sz="2800" b="0"/>
            </a:lvl1pPr>
            <a:lvl2pPr marL="831936" indent="-287974">
              <a:buClr>
                <a:schemeClr val="accent4"/>
              </a:buClr>
              <a:buSzPct val="100000"/>
              <a:buFont typeface="Wingdings" charset="2"/>
              <a:buChar char="§"/>
              <a:defRPr sz="2300" b="0">
                <a:solidFill>
                  <a:schemeClr val="tx1"/>
                </a:solidFill>
              </a:defRPr>
            </a:lvl2pPr>
            <a:lvl3pPr marL="1279901" indent="-259176">
              <a:buClr>
                <a:schemeClr val="accent4"/>
              </a:buClr>
              <a:buSzPct val="100000"/>
              <a:buFont typeface="Wingdings" charset="2"/>
              <a:buChar char="§"/>
              <a:defRPr sz="2000" b="0"/>
            </a:lvl3pPr>
            <a:lvl4pPr marL="1791862" indent="-230379">
              <a:buClr>
                <a:schemeClr val="accent4"/>
              </a:buClr>
              <a:buSzPct val="100000"/>
              <a:buFont typeface="Wingdings" charset="2"/>
              <a:buChar char="§"/>
              <a:defRPr sz="1700" b="0"/>
            </a:lvl4pPr>
            <a:lvl5pPr marL="2303821" indent="-201582">
              <a:buClr>
                <a:schemeClr val="accent4"/>
              </a:buClr>
              <a:buSzPct val="100000"/>
              <a:buFont typeface="Wingdings" charset="2"/>
              <a:buChar char="§"/>
              <a:defRPr sz="1500"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5"/>
          <p:cNvSpPr/>
          <p:nvPr/>
        </p:nvSpPr>
        <p:spPr>
          <a:xfrm>
            <a:off x="0" y="6457950"/>
            <a:ext cx="9144000" cy="4000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57594" tIns="28797" rIns="57594" bIns="28797" rtlCol="0" anchor="ctr"/>
          <a:lstStyle/>
          <a:p>
            <a:pPr algn="ctr"/>
            <a:endParaRPr lang="en-US"/>
          </a:p>
        </p:txBody>
      </p:sp>
      <p:pic>
        <p:nvPicPr>
          <p:cNvPr id="9" name="Picture 8" descr="autodesk-logo-rgb-color-logo-black-text-large.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56475" y="6566035"/>
            <a:ext cx="1105051" cy="185240"/>
          </a:xfrm>
          <a:prstGeom prst="rect">
            <a:avLst/>
          </a:prstGeom>
        </p:spPr>
      </p:pic>
      <p:sp>
        <p:nvSpPr>
          <p:cNvPr id="11" name="TextBox 10"/>
          <p:cNvSpPr txBox="1"/>
          <p:nvPr userDrawn="1"/>
        </p:nvSpPr>
        <p:spPr>
          <a:xfrm>
            <a:off x="74081" y="6596295"/>
            <a:ext cx="1558815" cy="138499"/>
          </a:xfrm>
          <a:prstGeom prst="rect">
            <a:avLst/>
          </a:prstGeom>
          <a:noFill/>
        </p:spPr>
        <p:txBody>
          <a:bodyPr wrap="square" lIns="0" tIns="0" rIns="0" bIns="0" rtlCol="0">
            <a:spAutoFit/>
          </a:bodyPr>
          <a:lstStyle/>
          <a:p>
            <a:r>
              <a:rPr lang="en-US" sz="900" b="0" i="0" dirty="0" smtClean="0">
                <a:solidFill>
                  <a:schemeClr val="tx1">
                    <a:lumMod val="65000"/>
                    <a:lumOff val="35000"/>
                  </a:schemeClr>
                </a:solidFill>
                <a:latin typeface="Frutiger Next LT W1G"/>
                <a:cs typeface="Frutiger Next LT W1G"/>
              </a:rPr>
              <a:t>© 2013 Autodesk</a:t>
            </a:r>
            <a:endParaRPr lang="en-US" sz="900" b="0" i="0" dirty="0">
              <a:solidFill>
                <a:schemeClr val="tx1">
                  <a:lumMod val="65000"/>
                  <a:lumOff val="35000"/>
                </a:schemeClr>
              </a:solidFill>
              <a:latin typeface="Frutiger Next LT W1G"/>
              <a:cs typeface="Frutiger Next LT W1G"/>
            </a:endParaRPr>
          </a:p>
        </p:txBody>
      </p:sp>
    </p:spTree>
    <p:extLst>
      <p:ext uri="{BB962C8B-B14F-4D97-AF65-F5344CB8AC3E}">
        <p14:creationId xmlns:p14="http://schemas.microsoft.com/office/powerpoint/2010/main" val="32982385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Text and Images">
    <p:spTree>
      <p:nvGrpSpPr>
        <p:cNvPr id="1" name=""/>
        <p:cNvGrpSpPr/>
        <p:nvPr/>
      </p:nvGrpSpPr>
      <p:grpSpPr>
        <a:xfrm>
          <a:off x="0" y="0"/>
          <a:ext cx="0" cy="0"/>
          <a:chOff x="0" y="0"/>
          <a:chExt cx="0" cy="0"/>
        </a:xfrm>
      </p:grpSpPr>
      <p:sp>
        <p:nvSpPr>
          <p:cNvPr id="9" name="Picture Placeholder 6"/>
          <p:cNvSpPr>
            <a:spLocks noGrp="1"/>
          </p:cNvSpPr>
          <p:nvPr>
            <p:ph type="pic" sz="quarter" idx="13"/>
          </p:nvPr>
        </p:nvSpPr>
        <p:spPr>
          <a:xfrm>
            <a:off x="4646568" y="1417639"/>
            <a:ext cx="4040232" cy="2160740"/>
          </a:xfrm>
          <a:prstGeom prst="rect">
            <a:avLst/>
          </a:prstGeom>
        </p:spPr>
        <p:txBody>
          <a:bodyPr vert="horz" lIns="57594" tIns="28797" rIns="57594" bIns="28797"/>
          <a:lstStyle>
            <a:lvl1pPr marL="0" indent="0">
              <a:buClr>
                <a:schemeClr val="accent4"/>
              </a:buClr>
              <a:buNone/>
              <a:defRPr/>
            </a:lvl1pPr>
          </a:lstStyle>
          <a:p>
            <a:r>
              <a:rPr lang="en-US" smtClean="0"/>
              <a:t>Click icon to add picture</a:t>
            </a:r>
            <a:endParaRPr lang="en-US" dirty="0"/>
          </a:p>
        </p:txBody>
      </p:sp>
      <p:sp>
        <p:nvSpPr>
          <p:cNvPr id="15" name="Title 1"/>
          <p:cNvSpPr>
            <a:spLocks noGrp="1"/>
          </p:cNvSpPr>
          <p:nvPr>
            <p:ph type="title"/>
          </p:nvPr>
        </p:nvSpPr>
        <p:spPr>
          <a:xfrm>
            <a:off x="457201" y="274639"/>
            <a:ext cx="8229600" cy="1143000"/>
          </a:xfrm>
          <a:prstGeom prst="rect">
            <a:avLst/>
          </a:prstGeom>
        </p:spPr>
        <p:txBody>
          <a:bodyPr lIns="0" tIns="0" rIns="0" bIns="0" anchor="t" anchorCtr="0">
            <a:noAutofit/>
          </a:bodyPr>
          <a:lstStyle>
            <a:lvl1pPr algn="l">
              <a:defRPr sz="2800">
                <a:solidFill>
                  <a:schemeClr val="accent4"/>
                </a:solidFill>
              </a:defRPr>
            </a:lvl1pPr>
          </a:lstStyle>
          <a:p>
            <a:r>
              <a:rPr lang="en-US" smtClean="0"/>
              <a:t>Click to edit Master title style</a:t>
            </a:r>
            <a:endParaRPr lang="en-US" dirty="0"/>
          </a:p>
        </p:txBody>
      </p:sp>
      <p:sp>
        <p:nvSpPr>
          <p:cNvPr id="17" name="Text Placeholder 16"/>
          <p:cNvSpPr>
            <a:spLocks noGrp="1"/>
          </p:cNvSpPr>
          <p:nvPr>
            <p:ph type="body" sz="quarter" idx="14" hasCustomPrompt="1"/>
          </p:nvPr>
        </p:nvSpPr>
        <p:spPr>
          <a:xfrm>
            <a:off x="4646568" y="3578380"/>
            <a:ext cx="4040232" cy="173214"/>
          </a:xfrm>
          <a:prstGeom prst="rect">
            <a:avLst/>
          </a:prstGeom>
        </p:spPr>
        <p:txBody>
          <a:bodyPr vert="horz" lIns="0" tIns="0" rIns="0" bIns="0"/>
          <a:lstStyle>
            <a:lvl1pPr marL="0" indent="0">
              <a:buNone/>
              <a:defRPr sz="700" baseline="0">
                <a:solidFill>
                  <a:schemeClr val="tx1">
                    <a:lumMod val="65000"/>
                    <a:lumOff val="35000"/>
                  </a:schemeClr>
                </a:solidFill>
              </a:defRPr>
            </a:lvl1pPr>
          </a:lstStyle>
          <a:p>
            <a:pPr lvl="0"/>
            <a:r>
              <a:rPr lang="en-US" dirty="0" smtClean="0"/>
              <a:t>Image credit line goes here</a:t>
            </a:r>
            <a:endParaRPr lang="en-US" dirty="0"/>
          </a:p>
        </p:txBody>
      </p:sp>
      <p:sp>
        <p:nvSpPr>
          <p:cNvPr id="12" name="Content Placeholder 2"/>
          <p:cNvSpPr>
            <a:spLocks noGrp="1"/>
          </p:cNvSpPr>
          <p:nvPr>
            <p:ph idx="17"/>
          </p:nvPr>
        </p:nvSpPr>
        <p:spPr>
          <a:xfrm>
            <a:off x="457202" y="1417641"/>
            <a:ext cx="4040187" cy="4767282"/>
          </a:xfrm>
          <a:prstGeom prst="rect">
            <a:avLst/>
          </a:prstGeom>
        </p:spPr>
        <p:txBody>
          <a:bodyPr lIns="0" tIns="0" rIns="0" bIns="0">
            <a:noAutofit/>
          </a:bodyPr>
          <a:lstStyle>
            <a:lvl1pPr marL="383971" indent="-316771">
              <a:buClr>
                <a:schemeClr val="accent4"/>
              </a:buClr>
              <a:buSzPct val="100000"/>
              <a:buFont typeface="Wingdings" charset="2"/>
              <a:buChar char="§"/>
              <a:defRPr sz="2800" b="0"/>
            </a:lvl1pPr>
            <a:lvl2pPr marL="831936" indent="-287974">
              <a:buClr>
                <a:schemeClr val="accent4"/>
              </a:buClr>
              <a:buSzPct val="100000"/>
              <a:buFont typeface="Wingdings" charset="2"/>
              <a:buChar char="§"/>
              <a:defRPr sz="2300" b="0">
                <a:solidFill>
                  <a:schemeClr val="tx1"/>
                </a:solidFill>
              </a:defRPr>
            </a:lvl2pPr>
            <a:lvl3pPr marL="1279901" indent="-259176">
              <a:buClr>
                <a:schemeClr val="accent4"/>
              </a:buClr>
              <a:buSzPct val="100000"/>
              <a:buFont typeface="Wingdings" charset="2"/>
              <a:buChar char="§"/>
              <a:defRPr sz="2000" b="0"/>
            </a:lvl3pPr>
            <a:lvl4pPr marL="1791862" indent="-230379">
              <a:buClr>
                <a:schemeClr val="accent4"/>
              </a:buClr>
              <a:buSzPct val="100000"/>
              <a:buFont typeface="Wingdings" charset="2"/>
              <a:buChar char="§"/>
              <a:defRPr sz="1700" b="0"/>
            </a:lvl4pPr>
            <a:lvl5pPr marL="2303821" indent="-201582">
              <a:buClr>
                <a:schemeClr val="accent4"/>
              </a:buClr>
              <a:buSzPct val="100000"/>
              <a:buFont typeface="Wingdings" charset="2"/>
              <a:buChar char="§"/>
              <a:defRPr sz="1500"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6"/>
          <p:cNvSpPr>
            <a:spLocks noGrp="1"/>
          </p:cNvSpPr>
          <p:nvPr>
            <p:ph type="pic" sz="quarter" idx="18"/>
          </p:nvPr>
        </p:nvSpPr>
        <p:spPr>
          <a:xfrm>
            <a:off x="4646568" y="3852667"/>
            <a:ext cx="4040232" cy="2160740"/>
          </a:xfrm>
          <a:prstGeom prst="rect">
            <a:avLst/>
          </a:prstGeom>
        </p:spPr>
        <p:txBody>
          <a:bodyPr vert="horz" lIns="57594" tIns="28797" rIns="57594" bIns="28797"/>
          <a:lstStyle>
            <a:lvl1pPr marL="0" indent="0">
              <a:buClr>
                <a:schemeClr val="accent4"/>
              </a:buClr>
              <a:buNone/>
              <a:defRPr/>
            </a:lvl1pPr>
          </a:lstStyle>
          <a:p>
            <a:r>
              <a:rPr lang="en-US" smtClean="0"/>
              <a:t>Click icon to add picture</a:t>
            </a:r>
            <a:endParaRPr lang="en-US" dirty="0"/>
          </a:p>
        </p:txBody>
      </p:sp>
      <p:sp>
        <p:nvSpPr>
          <p:cNvPr id="14" name="Text Placeholder 16"/>
          <p:cNvSpPr>
            <a:spLocks noGrp="1"/>
          </p:cNvSpPr>
          <p:nvPr>
            <p:ph type="body" sz="quarter" idx="19" hasCustomPrompt="1"/>
          </p:nvPr>
        </p:nvSpPr>
        <p:spPr>
          <a:xfrm>
            <a:off x="4646568" y="6013407"/>
            <a:ext cx="4040232" cy="173214"/>
          </a:xfrm>
          <a:prstGeom prst="rect">
            <a:avLst/>
          </a:prstGeom>
        </p:spPr>
        <p:txBody>
          <a:bodyPr vert="horz" lIns="0" tIns="0" rIns="0" bIns="0"/>
          <a:lstStyle>
            <a:lvl1pPr marL="0" indent="0">
              <a:buNone/>
              <a:defRPr sz="700" baseline="0">
                <a:solidFill>
                  <a:schemeClr val="tx1">
                    <a:lumMod val="65000"/>
                    <a:lumOff val="35000"/>
                  </a:schemeClr>
                </a:solidFill>
              </a:defRPr>
            </a:lvl1pPr>
          </a:lstStyle>
          <a:p>
            <a:pPr lvl="0"/>
            <a:r>
              <a:rPr lang="en-US" dirty="0" smtClean="0"/>
              <a:t>Image credit line goes here</a:t>
            </a:r>
            <a:endParaRPr lang="en-US" dirty="0"/>
          </a:p>
        </p:txBody>
      </p:sp>
      <p:sp>
        <p:nvSpPr>
          <p:cNvPr id="18" name="Rectangle 17"/>
          <p:cNvSpPr/>
          <p:nvPr/>
        </p:nvSpPr>
        <p:spPr>
          <a:xfrm>
            <a:off x="0" y="6457950"/>
            <a:ext cx="9144000" cy="4000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57594" tIns="28797" rIns="57594" bIns="28797" rtlCol="0" anchor="ctr"/>
          <a:lstStyle/>
          <a:p>
            <a:pPr algn="ctr"/>
            <a:endParaRPr lang="en-US"/>
          </a:p>
        </p:txBody>
      </p:sp>
      <p:pic>
        <p:nvPicPr>
          <p:cNvPr id="13" name="Picture 12" descr="autodesk-logo-rgb-color-logo-black-text-large.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56475" y="6566035"/>
            <a:ext cx="1105051" cy="185240"/>
          </a:xfrm>
          <a:prstGeom prst="rect">
            <a:avLst/>
          </a:prstGeom>
        </p:spPr>
      </p:pic>
      <p:sp>
        <p:nvSpPr>
          <p:cNvPr id="19" name="TextBox 18"/>
          <p:cNvSpPr txBox="1"/>
          <p:nvPr userDrawn="1"/>
        </p:nvSpPr>
        <p:spPr>
          <a:xfrm>
            <a:off x="74081" y="6596295"/>
            <a:ext cx="1558815" cy="138499"/>
          </a:xfrm>
          <a:prstGeom prst="rect">
            <a:avLst/>
          </a:prstGeom>
          <a:noFill/>
        </p:spPr>
        <p:txBody>
          <a:bodyPr wrap="square" lIns="0" tIns="0" rIns="0" bIns="0" rtlCol="0">
            <a:spAutoFit/>
          </a:bodyPr>
          <a:lstStyle/>
          <a:p>
            <a:r>
              <a:rPr lang="en-US" sz="900" b="0" i="0" dirty="0" smtClean="0">
                <a:solidFill>
                  <a:schemeClr val="tx1">
                    <a:lumMod val="65000"/>
                    <a:lumOff val="35000"/>
                  </a:schemeClr>
                </a:solidFill>
                <a:latin typeface="Frutiger Next LT W1G"/>
                <a:cs typeface="Frutiger Next LT W1G"/>
              </a:rPr>
              <a:t>© 2013 Autodesk</a:t>
            </a:r>
            <a:endParaRPr lang="en-US" sz="900" b="0" i="0" dirty="0">
              <a:solidFill>
                <a:schemeClr val="tx1">
                  <a:lumMod val="65000"/>
                  <a:lumOff val="35000"/>
                </a:schemeClr>
              </a:solidFill>
              <a:latin typeface="Frutiger Next LT W1G"/>
              <a:cs typeface="Frutiger Next LT W1G"/>
            </a:endParaRPr>
          </a:p>
        </p:txBody>
      </p:sp>
    </p:spTree>
    <p:extLst>
      <p:ext uri="{BB962C8B-B14F-4D97-AF65-F5344CB8AC3E}">
        <p14:creationId xmlns:p14="http://schemas.microsoft.com/office/powerpoint/2010/main" val="42492357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p:cNvSpPr/>
          <p:nvPr/>
        </p:nvSpPr>
        <p:spPr>
          <a:xfrm>
            <a:off x="0" y="6457950"/>
            <a:ext cx="9144000" cy="4000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57594" tIns="28797" rIns="57594" bIns="28797" rtlCol="0" anchor="ctr"/>
          <a:lstStyle/>
          <a:p>
            <a:pPr algn="ctr"/>
            <a:endParaRPr lang="en-US"/>
          </a:p>
        </p:txBody>
      </p:sp>
      <p:pic>
        <p:nvPicPr>
          <p:cNvPr id="8" name="Picture 7" descr="autodesk-logo-rgb-color-logo-black-text-large.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56475" y="6566035"/>
            <a:ext cx="1105051" cy="185240"/>
          </a:xfrm>
          <a:prstGeom prst="rect">
            <a:avLst/>
          </a:prstGeom>
        </p:spPr>
      </p:pic>
      <p:sp>
        <p:nvSpPr>
          <p:cNvPr id="10" name="Title 9"/>
          <p:cNvSpPr>
            <a:spLocks noGrp="1"/>
          </p:cNvSpPr>
          <p:nvPr>
            <p:ph type="title" hasCustomPrompt="1"/>
          </p:nvPr>
        </p:nvSpPr>
        <p:spPr>
          <a:xfrm>
            <a:off x="457200" y="2745696"/>
            <a:ext cx="8229600" cy="1143000"/>
          </a:xfrm>
          <a:prstGeom prst="rect">
            <a:avLst/>
          </a:prstGeom>
        </p:spPr>
        <p:txBody>
          <a:bodyPr anchor="ctr"/>
          <a:lstStyle>
            <a:lvl1pPr algn="ctr">
              <a:defRPr sz="10000">
                <a:solidFill>
                  <a:schemeClr val="accent4"/>
                </a:solidFill>
              </a:defRPr>
            </a:lvl1pPr>
          </a:lstStyle>
          <a:p>
            <a:r>
              <a:rPr lang="en-US" dirty="0" smtClean="0"/>
              <a:t>Keyword</a:t>
            </a:r>
            <a:endParaRPr lang="en-US" dirty="0"/>
          </a:p>
        </p:txBody>
      </p:sp>
      <p:sp>
        <p:nvSpPr>
          <p:cNvPr id="6" name="TextBox 5"/>
          <p:cNvSpPr txBox="1"/>
          <p:nvPr userDrawn="1"/>
        </p:nvSpPr>
        <p:spPr>
          <a:xfrm>
            <a:off x="74081" y="6596295"/>
            <a:ext cx="1558815" cy="138499"/>
          </a:xfrm>
          <a:prstGeom prst="rect">
            <a:avLst/>
          </a:prstGeom>
          <a:noFill/>
        </p:spPr>
        <p:txBody>
          <a:bodyPr wrap="square" lIns="0" tIns="0" rIns="0" bIns="0" rtlCol="0">
            <a:spAutoFit/>
          </a:bodyPr>
          <a:lstStyle/>
          <a:p>
            <a:r>
              <a:rPr lang="en-US" sz="900" b="0" i="0" dirty="0" smtClean="0">
                <a:solidFill>
                  <a:schemeClr val="tx1">
                    <a:lumMod val="65000"/>
                    <a:lumOff val="35000"/>
                  </a:schemeClr>
                </a:solidFill>
                <a:latin typeface="Frutiger Next LT W1G"/>
                <a:cs typeface="Frutiger Next LT W1G"/>
              </a:rPr>
              <a:t>© 2013 Autodesk</a:t>
            </a:r>
            <a:endParaRPr lang="en-US" sz="900" b="0" i="0" dirty="0">
              <a:solidFill>
                <a:schemeClr val="tx1">
                  <a:lumMod val="65000"/>
                  <a:lumOff val="35000"/>
                </a:schemeClr>
              </a:solidFill>
              <a:latin typeface="Frutiger Next LT W1G"/>
              <a:cs typeface="Frutiger Next LT W1G"/>
            </a:endParaRPr>
          </a:p>
        </p:txBody>
      </p:sp>
    </p:spTree>
    <p:extLst>
      <p:ext uri="{BB962C8B-B14F-4D97-AF65-F5344CB8AC3E}">
        <p14:creationId xmlns:p14="http://schemas.microsoft.com/office/powerpoint/2010/main" val="2658609359"/>
      </p:ext>
    </p:extLst>
  </p:cSld>
  <p:clrMapOvr>
    <a:masterClrMapping/>
  </p:clrMapOvr>
  <p:transition/>
  <p:timing>
    <p:tnLst>
      <p:par>
        <p:cTn id="1" dur="indefinite" restart="never" nodeType="tmRoot"/>
      </p:par>
    </p:tnLst>
  </p:timing>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4" name="TextBox 3"/>
          <p:cNvSpPr txBox="1"/>
          <p:nvPr/>
        </p:nvSpPr>
        <p:spPr>
          <a:xfrm>
            <a:off x="220961" y="6037116"/>
            <a:ext cx="8772932" cy="692497"/>
          </a:xfrm>
          <a:prstGeom prst="rect">
            <a:avLst/>
          </a:prstGeom>
          <a:noFill/>
        </p:spPr>
        <p:txBody>
          <a:bodyPr wrap="square" lIns="0" tIns="0" rIns="0" bIns="0" rtlCol="0">
            <a:spAutoFit/>
          </a:bodyPr>
          <a:lstStyle/>
          <a:p>
            <a:r>
              <a:rPr lang="en-US" sz="900" b="0" i="0" dirty="0" smtClean="0">
                <a:solidFill>
                  <a:schemeClr val="bg1">
                    <a:lumMod val="65000"/>
                  </a:schemeClr>
                </a:solidFill>
                <a:latin typeface="Frutiger Next LT W1G"/>
                <a:cs typeface="Frutiger Next LT W1G"/>
              </a:rPr>
              <a:t>Autodesk is a registered trademark of Autodesk, Inc., and/or its subsidiaries and/or affiliates in the USA and/or other countries. All other brand names, product names, or trademarks belong to their respective holders. Autodesk reserves the right to alter product and services offerings, and specifications and pricing at any time without notice, and is not responsible for typographical or graphical errors that may appear in this document.</a:t>
            </a:r>
          </a:p>
          <a:p>
            <a:endParaRPr lang="en-US" sz="900" b="0" i="0" dirty="0" smtClean="0">
              <a:solidFill>
                <a:schemeClr val="bg1">
                  <a:lumMod val="65000"/>
                </a:schemeClr>
              </a:solidFill>
              <a:latin typeface="Frutiger Next LT W1G"/>
              <a:cs typeface="Frutiger Next LT W1G"/>
            </a:endParaRPr>
          </a:p>
          <a:p>
            <a:r>
              <a:rPr lang="en-US" sz="900" b="0" i="0" dirty="0" smtClean="0">
                <a:solidFill>
                  <a:schemeClr val="bg1">
                    <a:lumMod val="65000"/>
                  </a:schemeClr>
                </a:solidFill>
                <a:latin typeface="Frutiger Next LT W1G"/>
                <a:cs typeface="Frutiger Next LT W1G"/>
              </a:rPr>
              <a:t>© 2013 Autodesk, Inc. All right</a:t>
            </a:r>
            <a:r>
              <a:rPr lang="en-US" sz="900" b="0" i="0" baseline="0" dirty="0" smtClean="0">
                <a:solidFill>
                  <a:schemeClr val="bg1">
                    <a:lumMod val="65000"/>
                  </a:schemeClr>
                </a:solidFill>
                <a:latin typeface="Frutiger Next LT W1G"/>
                <a:cs typeface="Frutiger Next LT W1G"/>
              </a:rPr>
              <a:t>s reserved.</a:t>
            </a:r>
            <a:endParaRPr lang="en-US" sz="900" b="0" i="0" dirty="0">
              <a:solidFill>
                <a:schemeClr val="bg1">
                  <a:lumMod val="65000"/>
                </a:schemeClr>
              </a:solidFill>
              <a:latin typeface="Frutiger Next LT W1G"/>
              <a:cs typeface="Frutiger Next LT W1G"/>
            </a:endParaRPr>
          </a:p>
        </p:txBody>
      </p:sp>
      <p:pic>
        <p:nvPicPr>
          <p:cNvPr id="6" name="Picture 5" descr="autodesk-logo-rgb-color-logo-black-text-large.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478612" y="2771429"/>
            <a:ext cx="6178740" cy="1035742"/>
          </a:xfrm>
          <a:prstGeom prst="rect">
            <a:avLst/>
          </a:prstGeom>
        </p:spPr>
      </p:pic>
    </p:spTree>
    <p:extLst>
      <p:ext uri="{BB962C8B-B14F-4D97-AF65-F5344CB8AC3E}">
        <p14:creationId xmlns:p14="http://schemas.microsoft.com/office/powerpoint/2010/main" val="2889972964"/>
      </p:ext>
    </p:extLst>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chemeClr val="bg1"/>
            </a:gs>
            <a:gs pos="100000">
              <a:schemeClr val="bg1">
                <a:lumMod val="65000"/>
                <a:alpha val="56000"/>
              </a:schemeClr>
            </a:gs>
            <a:gs pos="55000">
              <a:schemeClr val="bg1">
                <a:lumMod val="9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12451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8" r:id="rId5"/>
    <p:sldLayoutId id="2147483672" r:id="rId6"/>
  </p:sldLayoutIdLst>
  <p:timing>
    <p:tnLst>
      <p:par>
        <p:cTn id="1" dur="indefinite" restart="never" nodeType="tmRoot"/>
      </p:par>
    </p:tnLst>
  </p:timing>
  <p:hf sldNum="0" hdr="0" dt="0"/>
  <p:txStyles>
    <p:titleStyle>
      <a:lvl1pPr algn="l" defTabSz="511960" rtl="0" eaLnBrk="1" latinLnBrk="0" hangingPunct="1">
        <a:spcBef>
          <a:spcPct val="0"/>
        </a:spcBef>
        <a:buNone/>
        <a:defRPr sz="2800" b="1" i="0" kern="1200" baseline="0">
          <a:solidFill>
            <a:srgbClr val="1B58A8"/>
          </a:solidFill>
          <a:latin typeface="Frutiger Next LT W1G"/>
          <a:ea typeface="+mj-ea"/>
          <a:cs typeface="Frutiger Next LT W1G"/>
        </a:defRPr>
      </a:lvl1pPr>
    </p:titleStyle>
    <p:bodyStyle>
      <a:lvl1pPr marL="431961" indent="-431961" algn="l" defTabSz="511960" rtl="0" eaLnBrk="1" latinLnBrk="0" hangingPunct="1">
        <a:spcBef>
          <a:spcPts val="0"/>
        </a:spcBef>
        <a:buFont typeface="Wingdings" charset="2"/>
        <a:buChar char="§"/>
        <a:defRPr sz="2800" b="0" i="0" kern="1200" baseline="0">
          <a:solidFill>
            <a:schemeClr val="tx1"/>
          </a:solidFill>
          <a:latin typeface="Frutiger Next LT W1G"/>
          <a:ea typeface="+mn-ea"/>
          <a:cs typeface="Frutiger Next LT W1G"/>
        </a:defRPr>
      </a:lvl1pPr>
      <a:lvl2pPr marL="831936" indent="-319975" algn="l" defTabSz="511960" rtl="0" eaLnBrk="1" latinLnBrk="0" hangingPunct="1">
        <a:spcBef>
          <a:spcPct val="20000"/>
        </a:spcBef>
        <a:buFont typeface="Wingdings" charset="2"/>
        <a:buChar char="§"/>
        <a:defRPr sz="2300" b="0" i="0" kern="1200">
          <a:solidFill>
            <a:schemeClr val="tx1"/>
          </a:solidFill>
          <a:latin typeface="Frutiger Next LT W1G"/>
          <a:ea typeface="+mn-ea"/>
          <a:cs typeface="Frutiger Next LT W1G"/>
        </a:defRPr>
      </a:lvl2pPr>
      <a:lvl3pPr marL="1279901" indent="-255981" algn="l" defTabSz="511960" rtl="0" eaLnBrk="1" latinLnBrk="0" hangingPunct="1">
        <a:spcBef>
          <a:spcPct val="20000"/>
        </a:spcBef>
        <a:buFont typeface="Wingdings" charset="2"/>
        <a:buChar char="§"/>
        <a:defRPr sz="2000" b="0" i="0" kern="1200">
          <a:solidFill>
            <a:schemeClr val="tx1"/>
          </a:solidFill>
          <a:latin typeface="Frutiger Next LT W1G"/>
          <a:ea typeface="+mn-ea"/>
          <a:cs typeface="Frutiger Next LT W1G"/>
        </a:defRPr>
      </a:lvl3pPr>
      <a:lvl4pPr marL="1791862" indent="-255981" algn="l" defTabSz="511960" rtl="0" eaLnBrk="1" latinLnBrk="0" hangingPunct="1">
        <a:spcBef>
          <a:spcPct val="20000"/>
        </a:spcBef>
        <a:buFont typeface="Wingdings" charset="2"/>
        <a:buChar char="§"/>
        <a:defRPr sz="1700" b="0" i="0" kern="1200">
          <a:solidFill>
            <a:schemeClr val="tx1"/>
          </a:solidFill>
          <a:latin typeface="Frutiger Next LT W1G"/>
          <a:ea typeface="+mn-ea"/>
          <a:cs typeface="Frutiger Next LT W1G"/>
        </a:defRPr>
      </a:lvl4pPr>
      <a:lvl5pPr marL="2303821" indent="-255981" algn="l" defTabSz="511960" rtl="0" eaLnBrk="1" latinLnBrk="0" hangingPunct="1">
        <a:spcBef>
          <a:spcPct val="20000"/>
        </a:spcBef>
        <a:buFont typeface="Wingdings" charset="2"/>
        <a:buChar char="§"/>
        <a:defRPr sz="1500" b="0" i="0" kern="1200">
          <a:solidFill>
            <a:schemeClr val="tx1"/>
          </a:solidFill>
          <a:latin typeface="Frutiger Next LT W1G"/>
          <a:ea typeface="+mn-ea"/>
          <a:cs typeface="Frutiger Next LT W1G"/>
        </a:defRPr>
      </a:lvl5pPr>
      <a:lvl6pPr marL="2815782" indent="-255981" algn="l" defTabSz="511960" rtl="0" eaLnBrk="1" latinLnBrk="0" hangingPunct="1">
        <a:spcBef>
          <a:spcPct val="20000"/>
        </a:spcBef>
        <a:buFont typeface="Arial"/>
        <a:buChar char="•"/>
        <a:defRPr sz="2300" kern="1200">
          <a:solidFill>
            <a:schemeClr val="tx1"/>
          </a:solidFill>
          <a:latin typeface="+mn-lt"/>
          <a:ea typeface="+mn-ea"/>
          <a:cs typeface="+mn-cs"/>
        </a:defRPr>
      </a:lvl6pPr>
      <a:lvl7pPr marL="3327742" indent="-255981" algn="l" defTabSz="511960" rtl="0" eaLnBrk="1" latinLnBrk="0" hangingPunct="1">
        <a:spcBef>
          <a:spcPct val="20000"/>
        </a:spcBef>
        <a:buFont typeface="Arial"/>
        <a:buChar char="•"/>
        <a:defRPr sz="2300" kern="1200">
          <a:solidFill>
            <a:schemeClr val="tx1"/>
          </a:solidFill>
          <a:latin typeface="+mn-lt"/>
          <a:ea typeface="+mn-ea"/>
          <a:cs typeface="+mn-cs"/>
        </a:defRPr>
      </a:lvl7pPr>
      <a:lvl8pPr marL="3839702" indent="-255981" algn="l" defTabSz="511960" rtl="0" eaLnBrk="1" latinLnBrk="0" hangingPunct="1">
        <a:spcBef>
          <a:spcPct val="20000"/>
        </a:spcBef>
        <a:buFont typeface="Arial"/>
        <a:buChar char="•"/>
        <a:defRPr sz="2300" kern="1200">
          <a:solidFill>
            <a:schemeClr val="tx1"/>
          </a:solidFill>
          <a:latin typeface="+mn-lt"/>
          <a:ea typeface="+mn-ea"/>
          <a:cs typeface="+mn-cs"/>
        </a:defRPr>
      </a:lvl8pPr>
      <a:lvl9pPr marL="4351662" indent="-255981" algn="l" defTabSz="511960"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11960" rtl="0" eaLnBrk="1" latinLnBrk="0" hangingPunct="1">
        <a:defRPr sz="2000" kern="1200">
          <a:solidFill>
            <a:schemeClr val="tx1"/>
          </a:solidFill>
          <a:latin typeface="+mn-lt"/>
          <a:ea typeface="+mn-ea"/>
          <a:cs typeface="+mn-cs"/>
        </a:defRPr>
      </a:lvl1pPr>
      <a:lvl2pPr marL="511960" algn="l" defTabSz="511960" rtl="0" eaLnBrk="1" latinLnBrk="0" hangingPunct="1">
        <a:defRPr sz="2000" kern="1200">
          <a:solidFill>
            <a:schemeClr val="tx1"/>
          </a:solidFill>
          <a:latin typeface="+mn-lt"/>
          <a:ea typeface="+mn-ea"/>
          <a:cs typeface="+mn-cs"/>
        </a:defRPr>
      </a:lvl2pPr>
      <a:lvl3pPr marL="1023921" algn="l" defTabSz="511960" rtl="0" eaLnBrk="1" latinLnBrk="0" hangingPunct="1">
        <a:defRPr sz="2000" kern="1200">
          <a:solidFill>
            <a:schemeClr val="tx1"/>
          </a:solidFill>
          <a:latin typeface="+mn-lt"/>
          <a:ea typeface="+mn-ea"/>
          <a:cs typeface="+mn-cs"/>
        </a:defRPr>
      </a:lvl3pPr>
      <a:lvl4pPr marL="1535881" algn="l" defTabSz="511960" rtl="0" eaLnBrk="1" latinLnBrk="0" hangingPunct="1">
        <a:defRPr sz="2000" kern="1200">
          <a:solidFill>
            <a:schemeClr val="tx1"/>
          </a:solidFill>
          <a:latin typeface="+mn-lt"/>
          <a:ea typeface="+mn-ea"/>
          <a:cs typeface="+mn-cs"/>
        </a:defRPr>
      </a:lvl4pPr>
      <a:lvl5pPr marL="2047842" algn="l" defTabSz="511960" rtl="0" eaLnBrk="1" latinLnBrk="0" hangingPunct="1">
        <a:defRPr sz="2000" kern="1200">
          <a:solidFill>
            <a:schemeClr val="tx1"/>
          </a:solidFill>
          <a:latin typeface="+mn-lt"/>
          <a:ea typeface="+mn-ea"/>
          <a:cs typeface="+mn-cs"/>
        </a:defRPr>
      </a:lvl5pPr>
      <a:lvl6pPr marL="2559802" algn="l" defTabSz="511960" rtl="0" eaLnBrk="1" latinLnBrk="0" hangingPunct="1">
        <a:defRPr sz="2000" kern="1200">
          <a:solidFill>
            <a:schemeClr val="tx1"/>
          </a:solidFill>
          <a:latin typeface="+mn-lt"/>
          <a:ea typeface="+mn-ea"/>
          <a:cs typeface="+mn-cs"/>
        </a:defRPr>
      </a:lvl6pPr>
      <a:lvl7pPr marL="3071762" algn="l" defTabSz="511960" rtl="0" eaLnBrk="1" latinLnBrk="0" hangingPunct="1">
        <a:defRPr sz="2000" kern="1200">
          <a:solidFill>
            <a:schemeClr val="tx1"/>
          </a:solidFill>
          <a:latin typeface="+mn-lt"/>
          <a:ea typeface="+mn-ea"/>
          <a:cs typeface="+mn-cs"/>
        </a:defRPr>
      </a:lvl7pPr>
      <a:lvl8pPr marL="3583723" algn="l" defTabSz="511960" rtl="0" eaLnBrk="1" latinLnBrk="0" hangingPunct="1">
        <a:defRPr sz="2000" kern="1200">
          <a:solidFill>
            <a:schemeClr val="tx1"/>
          </a:solidFill>
          <a:latin typeface="+mn-lt"/>
          <a:ea typeface="+mn-ea"/>
          <a:cs typeface="+mn-cs"/>
        </a:defRPr>
      </a:lvl8pPr>
      <a:lvl9pPr marL="4095683" algn="l" defTabSz="51196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adndevblog.typepad.com/autocad/2012/08/licensing-applications-infralution.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adndevblog.typepad.com/autocad/2012/09/licensing-applications-crypto.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FAQ </a:t>
            </a:r>
            <a:endParaRPr lang="en-US" dirty="0"/>
          </a:p>
        </p:txBody>
      </p:sp>
      <p:sp>
        <p:nvSpPr>
          <p:cNvPr id="3" name="Text Placeholder 4"/>
          <p:cNvSpPr>
            <a:spLocks noGrp="1"/>
          </p:cNvSpPr>
          <p:nvPr>
            <p:ph type="body" sz="quarter" idx="14"/>
          </p:nvPr>
        </p:nvSpPr>
        <p:spPr>
          <a:xfrm>
            <a:off x="457202" y="2117128"/>
            <a:ext cx="5397358" cy="315214"/>
          </a:xfrm>
        </p:spPr>
        <p:txBody>
          <a:bodyPr/>
          <a:lstStyle/>
          <a:p>
            <a:r>
              <a:rPr lang="en-US" dirty="0"/>
              <a:t>Autodesk Exchange for Autodesk</a:t>
            </a:r>
            <a:r>
              <a:rPr lang="en-US" baseline="30000" dirty="0"/>
              <a:t>®</a:t>
            </a:r>
            <a:r>
              <a:rPr lang="en-US" dirty="0"/>
              <a:t> Revit</a:t>
            </a:r>
            <a:r>
              <a:rPr lang="en-US" baseline="30000" dirty="0"/>
              <a:t>®  </a:t>
            </a:r>
          </a:p>
        </p:txBody>
      </p:sp>
    </p:spTree>
    <p:extLst>
      <p:ext uri="{BB962C8B-B14F-4D97-AF65-F5344CB8AC3E}">
        <p14:creationId xmlns:p14="http://schemas.microsoft.com/office/powerpoint/2010/main" val="341383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endParaRPr lang="en-US" dirty="0" smtClean="0"/>
          </a:p>
          <a:p>
            <a:pPr marL="67200" indent="0">
              <a:buNone/>
            </a:pPr>
            <a:r>
              <a:rPr lang="en-US" dirty="0" smtClean="0"/>
              <a:t>A7. Since Autodesk creates the installer for you, you could use generic instructions for installation and uninstallation.</a:t>
            </a:r>
          </a:p>
          <a:p>
            <a:pPr marL="67200" indent="0">
              <a:buNone/>
            </a:pPr>
            <a:r>
              <a:rPr lang="en-US" dirty="0" err="1" smtClean="0"/>
              <a:t>Eg</a:t>
            </a:r>
            <a:r>
              <a:rPr lang="en-US" dirty="0" smtClean="0"/>
              <a:t>: </a:t>
            </a:r>
            <a:r>
              <a:rPr lang="en-US" sz="2000" dirty="0">
                <a:solidFill>
                  <a:schemeClr val="accent1">
                    <a:lumMod val="50000"/>
                  </a:schemeClr>
                </a:solidFill>
              </a:rPr>
              <a:t>The installer that ran when you downloaded this plug-in from Revit Exchange has already installed the plug-in. </a:t>
            </a:r>
            <a:endParaRPr lang="en-US" sz="2000" dirty="0" smtClean="0">
              <a:solidFill>
                <a:schemeClr val="accent1">
                  <a:lumMod val="50000"/>
                </a:schemeClr>
              </a:solidFill>
            </a:endParaRPr>
          </a:p>
          <a:p>
            <a:pPr marL="67200" indent="0">
              <a:buNone/>
            </a:pPr>
            <a:endParaRPr lang="en-US" sz="2000" dirty="0" smtClean="0">
              <a:solidFill>
                <a:schemeClr val="accent1">
                  <a:lumMod val="50000"/>
                </a:schemeClr>
              </a:solidFill>
            </a:endParaRPr>
          </a:p>
          <a:p>
            <a:pPr marL="67200" indent="0">
              <a:buNone/>
            </a:pPr>
            <a:r>
              <a:rPr lang="en-US" sz="2000" dirty="0" smtClean="0">
                <a:solidFill>
                  <a:schemeClr val="accent1">
                    <a:lumMod val="50000"/>
                  </a:schemeClr>
                </a:solidFill>
              </a:rPr>
              <a:t>To </a:t>
            </a:r>
            <a:r>
              <a:rPr lang="en-US" sz="2000" dirty="0">
                <a:solidFill>
                  <a:schemeClr val="accent1">
                    <a:lumMod val="50000"/>
                  </a:schemeClr>
                </a:solidFill>
              </a:rPr>
              <a:t>uninstall this plug-in, exit Revit if you are </a:t>
            </a:r>
            <a:r>
              <a:rPr lang="en-US" sz="2000" dirty="0" smtClean="0">
                <a:solidFill>
                  <a:schemeClr val="accent1">
                    <a:lumMod val="50000"/>
                  </a:schemeClr>
                </a:solidFill>
              </a:rPr>
              <a:t>currently </a:t>
            </a:r>
            <a:r>
              <a:rPr lang="en-US" sz="2000" dirty="0">
                <a:solidFill>
                  <a:schemeClr val="accent1">
                    <a:lumMod val="50000"/>
                  </a:schemeClr>
                </a:solidFill>
              </a:rPr>
              <a:t>running it, simply rerun the installer by downloading it again from Exchange, and select the 'Uninstall' button, or you can uninstall it from 'Control Panel\Programs\Programs and Features' (Windows 7) or Add/Remove Programs (Windows XP), just as you would uninstall any other application from your system.</a:t>
            </a:r>
          </a:p>
          <a:p>
            <a:pPr marL="67200" indent="0">
              <a:buNone/>
            </a:pPr>
            <a:endParaRPr lang="en-US" dirty="0"/>
          </a:p>
        </p:txBody>
      </p:sp>
      <p:sp>
        <p:nvSpPr>
          <p:cNvPr id="3" name="Title 2"/>
          <p:cNvSpPr>
            <a:spLocks noGrp="1"/>
          </p:cNvSpPr>
          <p:nvPr>
            <p:ph type="title"/>
          </p:nvPr>
        </p:nvSpPr>
        <p:spPr/>
        <p:txBody>
          <a:bodyPr/>
          <a:lstStyle/>
          <a:p>
            <a:r>
              <a:rPr lang="en-US" dirty="0" smtClean="0"/>
              <a:t>Q7. What information do we provide in the Installation/Uninstallation section of the submission form?</a:t>
            </a:r>
            <a:endParaRPr lang="en-US" dirty="0"/>
          </a:p>
        </p:txBody>
      </p:sp>
    </p:spTree>
    <p:extLst>
      <p:ext uri="{BB962C8B-B14F-4D97-AF65-F5344CB8AC3E}">
        <p14:creationId xmlns:p14="http://schemas.microsoft.com/office/powerpoint/2010/main" val="3668384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0086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6277"/>
            <a:ext cx="8229644" cy="4767282"/>
          </a:xfrm>
        </p:spPr>
        <p:txBody>
          <a:bodyPr/>
          <a:lstStyle/>
          <a:p>
            <a:pPr marL="67200" indent="0">
              <a:lnSpc>
                <a:spcPct val="150000"/>
              </a:lnSpc>
              <a:buNone/>
            </a:pPr>
            <a:r>
              <a:rPr lang="en-US" dirty="0" smtClean="0"/>
              <a:t>Q1. Does Autodesk provide licensing mechanism? </a:t>
            </a:r>
          </a:p>
          <a:p>
            <a:pPr marL="67200" indent="0">
              <a:lnSpc>
                <a:spcPct val="150000"/>
              </a:lnSpc>
              <a:buNone/>
            </a:pPr>
            <a:r>
              <a:rPr lang="en-US" dirty="0" smtClean="0"/>
              <a:t>Q2. Can we use a custom licensing page for EULA (End User Licensing Agreement)?</a:t>
            </a:r>
          </a:p>
          <a:p>
            <a:pPr marL="67200" indent="0">
              <a:lnSpc>
                <a:spcPct val="150000"/>
              </a:lnSpc>
              <a:buNone/>
            </a:pPr>
            <a:r>
              <a:rPr lang="en-US" dirty="0" smtClean="0"/>
              <a:t>Q3. I already have my own installer. Can I just publish as is without modifying to bundle structure?</a:t>
            </a:r>
          </a:p>
          <a:p>
            <a:pPr marL="67200" indent="0">
              <a:lnSpc>
                <a:spcPct val="150000"/>
              </a:lnSpc>
              <a:buNone/>
            </a:pPr>
            <a:r>
              <a:rPr lang="en-US" dirty="0"/>
              <a:t>Q4. Screenshot size is listed as 205x120 pixels? Can I make larger images in this proportion and have you scale them?</a:t>
            </a:r>
          </a:p>
          <a:p>
            <a:pPr marL="67200" indent="0">
              <a:lnSpc>
                <a:spcPct val="150000"/>
              </a:lnSpc>
              <a:buNone/>
            </a:pPr>
            <a:r>
              <a:rPr lang="en-US" dirty="0" smtClean="0"/>
              <a:t> </a:t>
            </a:r>
          </a:p>
          <a:p>
            <a:pPr marL="67200" indent="0">
              <a:lnSpc>
                <a:spcPct val="150000"/>
              </a:lnSpc>
              <a:buNone/>
            </a:pPr>
            <a:endParaRPr lang="en-US" dirty="0" smtClean="0"/>
          </a:p>
        </p:txBody>
      </p:sp>
      <p:sp>
        <p:nvSpPr>
          <p:cNvPr id="3" name="Title 2"/>
          <p:cNvSpPr>
            <a:spLocks noGrp="1"/>
          </p:cNvSpPr>
          <p:nvPr>
            <p:ph type="title"/>
          </p:nvPr>
        </p:nvSpPr>
        <p:spPr/>
        <p:txBody>
          <a:bodyPr/>
          <a:lstStyle/>
          <a:p>
            <a:r>
              <a:rPr lang="en-US" dirty="0" smtClean="0"/>
              <a:t>Frequently Asked Questions </a:t>
            </a:r>
            <a:endParaRPr lang="en-US" dirty="0"/>
          </a:p>
        </p:txBody>
      </p:sp>
    </p:spTree>
    <p:extLst>
      <p:ext uri="{BB962C8B-B14F-4D97-AF65-F5344CB8AC3E}">
        <p14:creationId xmlns:p14="http://schemas.microsoft.com/office/powerpoint/2010/main" val="128403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42830"/>
            <a:ext cx="8229644" cy="4767282"/>
          </a:xfrm>
        </p:spPr>
        <p:txBody>
          <a:bodyPr/>
          <a:lstStyle/>
          <a:p>
            <a:pPr marL="67200" indent="0">
              <a:lnSpc>
                <a:spcPct val="150000"/>
              </a:lnSpc>
              <a:buNone/>
            </a:pPr>
            <a:r>
              <a:rPr lang="en-US" dirty="0" smtClean="0"/>
              <a:t>Q5. We </a:t>
            </a:r>
            <a:r>
              <a:rPr lang="en-US" dirty="0"/>
              <a:t>can </a:t>
            </a:r>
            <a:r>
              <a:rPr lang="en-US" dirty="0" smtClean="0"/>
              <a:t>upload more </a:t>
            </a:r>
            <a:r>
              <a:rPr lang="en-US" dirty="0"/>
              <a:t>than one </a:t>
            </a:r>
            <a:r>
              <a:rPr lang="en-US" dirty="0" smtClean="0"/>
              <a:t>screenshot.</a:t>
            </a:r>
            <a:r>
              <a:rPr lang="en-US" dirty="0"/>
              <a:t>  Will they appear </a:t>
            </a:r>
            <a:r>
              <a:rPr lang="en-US" dirty="0" smtClean="0"/>
              <a:t>in the store page in </a:t>
            </a:r>
            <a:r>
              <a:rPr lang="en-US" dirty="0"/>
              <a:t>the order I submit them?  </a:t>
            </a:r>
            <a:endParaRPr lang="en-US" dirty="0" smtClean="0"/>
          </a:p>
          <a:p>
            <a:pPr marL="67200" indent="0">
              <a:lnSpc>
                <a:spcPct val="150000"/>
              </a:lnSpc>
              <a:buNone/>
            </a:pPr>
            <a:r>
              <a:rPr lang="en-US" dirty="0" smtClean="0"/>
              <a:t>Q6. </a:t>
            </a:r>
            <a:r>
              <a:rPr lang="en-US" dirty="0"/>
              <a:t>There is a section </a:t>
            </a:r>
            <a:r>
              <a:rPr lang="en-US" dirty="0" smtClean="0"/>
              <a:t>in the submission process </a:t>
            </a:r>
            <a:r>
              <a:rPr lang="en-US" dirty="0"/>
              <a:t>labeled as "</a:t>
            </a:r>
            <a:r>
              <a:rPr lang="en-US" dirty="0" smtClean="0"/>
              <a:t>Commands".</a:t>
            </a:r>
            <a:r>
              <a:rPr lang="en-US" dirty="0"/>
              <a:t>  </a:t>
            </a:r>
            <a:r>
              <a:rPr lang="en-US" dirty="0" smtClean="0"/>
              <a:t>Is this relevant?</a:t>
            </a:r>
          </a:p>
          <a:p>
            <a:pPr marL="67200" indent="0">
              <a:lnSpc>
                <a:spcPct val="150000"/>
              </a:lnSpc>
              <a:buNone/>
            </a:pPr>
            <a:r>
              <a:rPr lang="en-US" dirty="0" smtClean="0"/>
              <a:t>Q7. There </a:t>
            </a:r>
            <a:r>
              <a:rPr lang="en-US" dirty="0"/>
              <a:t>is a </a:t>
            </a:r>
            <a:r>
              <a:rPr lang="en-US" dirty="0" smtClean="0"/>
              <a:t>section in the submission process called "Installation/Uninstallation</a:t>
            </a:r>
            <a:r>
              <a:rPr lang="en-US" dirty="0"/>
              <a:t>":  </a:t>
            </a:r>
            <a:r>
              <a:rPr lang="en-US" dirty="0" smtClean="0"/>
              <a:t>What should be entered here? </a:t>
            </a:r>
          </a:p>
          <a:p>
            <a:pPr marL="67200" indent="0">
              <a:lnSpc>
                <a:spcPct val="150000"/>
              </a:lnSpc>
              <a:buNone/>
            </a:pPr>
            <a:endParaRPr lang="en-US" dirty="0" smtClean="0"/>
          </a:p>
        </p:txBody>
      </p:sp>
      <p:sp>
        <p:nvSpPr>
          <p:cNvPr id="3" name="Title 2"/>
          <p:cNvSpPr>
            <a:spLocks noGrp="1"/>
          </p:cNvSpPr>
          <p:nvPr>
            <p:ph type="title"/>
          </p:nvPr>
        </p:nvSpPr>
        <p:spPr/>
        <p:txBody>
          <a:bodyPr/>
          <a:lstStyle/>
          <a:p>
            <a:r>
              <a:rPr lang="en-US" dirty="0" smtClean="0"/>
              <a:t>Frequently Asked Questions </a:t>
            </a:r>
            <a:endParaRPr lang="en-US" dirty="0"/>
          </a:p>
        </p:txBody>
      </p:sp>
    </p:spTree>
    <p:extLst>
      <p:ext uri="{BB962C8B-B14F-4D97-AF65-F5344CB8AC3E}">
        <p14:creationId xmlns:p14="http://schemas.microsoft.com/office/powerpoint/2010/main" val="3900718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r>
              <a:rPr lang="en-US" dirty="0" smtClean="0"/>
              <a:t>A1. No, we do not. We have a few blog posts about commercial licensing software that might help: </a:t>
            </a:r>
          </a:p>
          <a:p>
            <a:pPr marL="67200" indent="0">
              <a:buNone/>
            </a:pPr>
            <a:endParaRPr lang="en-US" dirty="0"/>
          </a:p>
          <a:p>
            <a:r>
              <a:rPr lang="en-US" sz="2000" u="sng" dirty="0">
                <a:hlinkClick r:id="rId3"/>
              </a:rPr>
              <a:t>http://adndevblog.typepad.com/autocad/2012/08/licensing-applications-infralution.html</a:t>
            </a:r>
            <a:endParaRPr lang="en-US" sz="2000" dirty="0"/>
          </a:p>
          <a:p>
            <a:r>
              <a:rPr lang="en-US" sz="2000" u="sng" dirty="0">
                <a:hlinkClick r:id="rId4"/>
              </a:rPr>
              <a:t>http://adndevblog.typepad.com/autocad/2012/09/licensing-applications-crypto.html</a:t>
            </a:r>
            <a:endParaRPr lang="en-US" sz="2000" dirty="0"/>
          </a:p>
          <a:p>
            <a:pPr marL="67200" indent="0">
              <a:buNone/>
            </a:pPr>
            <a:endParaRPr lang="en-US" dirty="0"/>
          </a:p>
        </p:txBody>
      </p:sp>
      <p:sp>
        <p:nvSpPr>
          <p:cNvPr id="3" name="Title 2"/>
          <p:cNvSpPr>
            <a:spLocks noGrp="1"/>
          </p:cNvSpPr>
          <p:nvPr>
            <p:ph type="title"/>
          </p:nvPr>
        </p:nvSpPr>
        <p:spPr/>
        <p:txBody>
          <a:bodyPr/>
          <a:lstStyle/>
          <a:p>
            <a:r>
              <a:rPr lang="en-US" dirty="0" smtClean="0"/>
              <a:t>Q1. Does Autodesk provide licensing mechanism?</a:t>
            </a:r>
            <a:endParaRPr lang="en-US" dirty="0"/>
          </a:p>
        </p:txBody>
      </p:sp>
    </p:spTree>
    <p:extLst>
      <p:ext uri="{BB962C8B-B14F-4D97-AF65-F5344CB8AC3E}">
        <p14:creationId xmlns:p14="http://schemas.microsoft.com/office/powerpoint/2010/main" val="3216219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r>
              <a:rPr lang="en-US" dirty="0" smtClean="0"/>
              <a:t>A2. You cannot customize the licensing agreement shown during the installation. Our suggestion is to display your own agreement on the first launch of the app. </a:t>
            </a:r>
            <a:endParaRPr lang="en-US" dirty="0"/>
          </a:p>
        </p:txBody>
      </p:sp>
      <p:sp>
        <p:nvSpPr>
          <p:cNvPr id="3" name="Title 2"/>
          <p:cNvSpPr>
            <a:spLocks noGrp="1"/>
          </p:cNvSpPr>
          <p:nvPr>
            <p:ph type="title"/>
          </p:nvPr>
        </p:nvSpPr>
        <p:spPr/>
        <p:txBody>
          <a:bodyPr/>
          <a:lstStyle/>
          <a:p>
            <a:r>
              <a:rPr lang="en-US" dirty="0" smtClean="0"/>
              <a:t>Q2. Can we use a custom licensing agreement?</a:t>
            </a:r>
            <a:endParaRPr lang="en-US" dirty="0"/>
          </a:p>
        </p:txBody>
      </p:sp>
    </p:spTree>
    <p:extLst>
      <p:ext uri="{BB962C8B-B14F-4D97-AF65-F5344CB8AC3E}">
        <p14:creationId xmlns:p14="http://schemas.microsoft.com/office/powerpoint/2010/main" val="2721686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r>
              <a:rPr lang="en-US" dirty="0" smtClean="0"/>
              <a:t>A3. Unfortunately, you cannot. We mandate that the app’s folder structure follow the bundle structure guidelines.</a:t>
            </a:r>
            <a:endParaRPr lang="en-US" dirty="0"/>
          </a:p>
        </p:txBody>
      </p:sp>
      <p:sp>
        <p:nvSpPr>
          <p:cNvPr id="3" name="Title 2"/>
          <p:cNvSpPr>
            <a:spLocks noGrp="1"/>
          </p:cNvSpPr>
          <p:nvPr>
            <p:ph type="title"/>
          </p:nvPr>
        </p:nvSpPr>
        <p:spPr/>
        <p:txBody>
          <a:bodyPr/>
          <a:lstStyle/>
          <a:p>
            <a:r>
              <a:rPr lang="en-US" dirty="0" smtClean="0"/>
              <a:t>Q3. Can I use my own folder structure for my App?</a:t>
            </a:r>
            <a:endParaRPr lang="en-US" dirty="0"/>
          </a:p>
        </p:txBody>
      </p:sp>
    </p:spTree>
    <p:extLst>
      <p:ext uri="{BB962C8B-B14F-4D97-AF65-F5344CB8AC3E}">
        <p14:creationId xmlns:p14="http://schemas.microsoft.com/office/powerpoint/2010/main" val="1092885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r>
              <a:rPr lang="en-US" dirty="0" smtClean="0"/>
              <a:t>A4. Maximum allowed image size 2000 </a:t>
            </a:r>
            <a:r>
              <a:rPr lang="en-US" dirty="0"/>
              <a:t>pixels wide x 2000 pixels </a:t>
            </a:r>
            <a:r>
              <a:rPr lang="en-US" dirty="0" smtClean="0"/>
              <a:t>high.</a:t>
            </a:r>
            <a:endParaRPr lang="en-US" sz="2000" dirty="0"/>
          </a:p>
          <a:p>
            <a:pPr marL="67200" indent="0">
              <a:buNone/>
            </a:pPr>
            <a:endParaRPr lang="en-US" dirty="0"/>
          </a:p>
        </p:txBody>
      </p:sp>
      <p:sp>
        <p:nvSpPr>
          <p:cNvPr id="3" name="Title 2"/>
          <p:cNvSpPr>
            <a:spLocks noGrp="1"/>
          </p:cNvSpPr>
          <p:nvPr>
            <p:ph type="title"/>
          </p:nvPr>
        </p:nvSpPr>
        <p:spPr/>
        <p:txBody>
          <a:bodyPr/>
          <a:lstStyle/>
          <a:p>
            <a:r>
              <a:rPr lang="en-US" dirty="0" smtClean="0"/>
              <a:t>Q4. What screenshot size is appropriate?</a:t>
            </a:r>
            <a:endParaRPr lang="en-US" dirty="0"/>
          </a:p>
        </p:txBody>
      </p:sp>
    </p:spTree>
    <p:extLst>
      <p:ext uri="{BB962C8B-B14F-4D97-AF65-F5344CB8AC3E}">
        <p14:creationId xmlns:p14="http://schemas.microsoft.com/office/powerpoint/2010/main" val="225042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r>
              <a:rPr lang="en-US" dirty="0" smtClean="0"/>
              <a:t>A5. Yes, they should appear on the store page in the order in which it was uploaded.</a:t>
            </a:r>
            <a:endParaRPr lang="en-US" sz="2000" dirty="0"/>
          </a:p>
          <a:p>
            <a:pPr marL="67200" indent="0">
              <a:buNone/>
            </a:pPr>
            <a:endParaRPr lang="en-US" dirty="0"/>
          </a:p>
        </p:txBody>
      </p:sp>
      <p:sp>
        <p:nvSpPr>
          <p:cNvPr id="3" name="Title 2"/>
          <p:cNvSpPr>
            <a:spLocks noGrp="1"/>
          </p:cNvSpPr>
          <p:nvPr>
            <p:ph type="title"/>
          </p:nvPr>
        </p:nvSpPr>
        <p:spPr/>
        <p:txBody>
          <a:bodyPr/>
          <a:lstStyle/>
          <a:p>
            <a:r>
              <a:rPr lang="en-US" dirty="0" smtClean="0"/>
              <a:t>Q5. Will the screenshots appear in the order in which they were uploaded?</a:t>
            </a:r>
            <a:endParaRPr lang="en-US" dirty="0"/>
          </a:p>
        </p:txBody>
      </p:sp>
    </p:spTree>
    <p:extLst>
      <p:ext uri="{BB962C8B-B14F-4D97-AF65-F5344CB8AC3E}">
        <p14:creationId xmlns:p14="http://schemas.microsoft.com/office/powerpoint/2010/main" val="3479283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7200" indent="0">
              <a:buNone/>
            </a:pPr>
            <a:r>
              <a:rPr lang="en-US" dirty="0" smtClean="0"/>
              <a:t>A6. Yes, you can provide details for each ribbon button you create in your app as a separate command.</a:t>
            </a:r>
            <a:endParaRPr lang="en-US" dirty="0"/>
          </a:p>
        </p:txBody>
      </p:sp>
      <p:sp>
        <p:nvSpPr>
          <p:cNvPr id="3" name="Title 2"/>
          <p:cNvSpPr>
            <a:spLocks noGrp="1"/>
          </p:cNvSpPr>
          <p:nvPr>
            <p:ph type="title"/>
          </p:nvPr>
        </p:nvSpPr>
        <p:spPr/>
        <p:txBody>
          <a:bodyPr/>
          <a:lstStyle/>
          <a:p>
            <a:r>
              <a:rPr lang="en-US" dirty="0" smtClean="0"/>
              <a:t>Q6. Is the “Commands” section in the submission process relevant?</a:t>
            </a:r>
            <a:endParaRPr lang="en-US" dirty="0"/>
          </a:p>
        </p:txBody>
      </p:sp>
    </p:spTree>
    <p:extLst>
      <p:ext uri="{BB962C8B-B14F-4D97-AF65-F5344CB8AC3E}">
        <p14:creationId xmlns:p14="http://schemas.microsoft.com/office/powerpoint/2010/main" val="3071913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utodesk Theme">
  <a:themeElements>
    <a:clrScheme name="Autodesk colors">
      <a:dk1>
        <a:srgbClr val="000000"/>
      </a:dk1>
      <a:lt1>
        <a:srgbClr val="FFFFFF"/>
      </a:lt1>
      <a:dk2>
        <a:srgbClr val="000000"/>
      </a:dk2>
      <a:lt2>
        <a:srgbClr val="FFFFFF"/>
      </a:lt2>
      <a:accent1>
        <a:srgbClr val="FFCC00"/>
      </a:accent1>
      <a:accent2>
        <a:srgbClr val="87BC40"/>
      </a:accent2>
      <a:accent3>
        <a:srgbClr val="32BCAD"/>
      </a:accent3>
      <a:accent4>
        <a:srgbClr val="0696D7"/>
      </a:accent4>
      <a:accent5>
        <a:srgbClr val="007272"/>
      </a:accent5>
      <a:accent6>
        <a:srgbClr val="1858A8"/>
      </a:accent6>
      <a:hlink>
        <a:srgbClr val="007272"/>
      </a:hlink>
      <a:folHlink>
        <a:srgbClr val="007272"/>
      </a:folHlink>
    </a:clrScheme>
    <a:fontScheme name="Custom 1">
      <a:majorFont>
        <a:latin typeface="Frutiger Next LT W1G"/>
        <a:ea typeface=""/>
        <a:cs typeface=""/>
      </a:majorFont>
      <a:minorFont>
        <a:latin typeface="Frutiger Next LT W1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ADSK_COV_Q2FY14 4x3</Template>
  <TotalTime>10422</TotalTime>
  <Words>504</Words>
  <Application>Microsoft Office PowerPoint</Application>
  <PresentationFormat>Letter Paper (8.5x11 in)</PresentationFormat>
  <Paragraphs>55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Autodesk Theme</vt:lpstr>
      <vt:lpstr>PowerPoint Presentation</vt:lpstr>
      <vt:lpstr>Frequently Asked Questions </vt:lpstr>
      <vt:lpstr>Frequently Asked Questions </vt:lpstr>
      <vt:lpstr>Q1. Does Autodesk provide licensing mechanism?</vt:lpstr>
      <vt:lpstr>Q2. Can we use a custom licensing agreement?</vt:lpstr>
      <vt:lpstr>Q3. Can I use my own folder structure for my App?</vt:lpstr>
      <vt:lpstr>Q4. What screenshot size is appropriate?</vt:lpstr>
      <vt:lpstr>Q5. Will the screenshots appear in the order in which they were uploaded?</vt:lpstr>
      <vt:lpstr>Q6. Is the “Commands” section in the submission process relevant?</vt:lpstr>
      <vt:lpstr>Q7. What information do we provide in the Installation/Uninstallation section of the submission form?</vt:lpstr>
      <vt:lpstr>PowerPoint Presentation</vt:lpstr>
    </vt:vector>
  </TitlesOfParts>
  <Company>Autodesk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Pasquale Volpintesta</dc:creator>
  <cp:lastModifiedBy>Mikako Harada</cp:lastModifiedBy>
  <cp:revision>629</cp:revision>
  <cp:lastPrinted>2013-07-31T17:22:49Z</cp:lastPrinted>
  <dcterms:created xsi:type="dcterms:W3CDTF">2012-10-19T15:38:24Z</dcterms:created>
  <dcterms:modified xsi:type="dcterms:W3CDTF">2013-08-12T20:46:50Z</dcterms:modified>
</cp:coreProperties>
</file>