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2" r:id="rId3"/>
    <p:sldId id="264" r:id="rId4"/>
    <p:sldId id="265" r:id="rId5"/>
    <p:sldId id="266" r:id="rId6"/>
    <p:sldId id="258" r:id="rId7"/>
    <p:sldId id="276" r:id="rId8"/>
    <p:sldId id="261" r:id="rId9"/>
    <p:sldId id="262" r:id="rId10"/>
    <p:sldId id="274" r:id="rId11"/>
    <p:sldId id="260" r:id="rId12"/>
    <p:sldId id="263" r:id="rId13"/>
    <p:sldId id="259" r:id="rId14"/>
    <p:sldId id="267" r:id="rId15"/>
    <p:sldId id="271" r:id="rId16"/>
    <p:sldId id="270" r:id="rId17"/>
    <p:sldId id="268" r:id="rId18"/>
    <p:sldId id="269" r:id="rId19"/>
    <p:sldId id="277" r:id="rId20"/>
    <p:sldId id="273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3DFB3"/>
    <a:srgbClr val="A1C7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6" autoAdjust="0"/>
    <p:restoredTop sz="94660"/>
  </p:normalViewPr>
  <p:slideViewPr>
    <p:cSldViewPr snapToGrid="0">
      <p:cViewPr>
        <p:scale>
          <a:sx n="83" d="100"/>
          <a:sy n="83" d="100"/>
        </p:scale>
        <p:origin x="-222" y="-1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DEA9C64-D652-462F-A148-4B5646D8D2ED}" type="doc">
      <dgm:prSet loTypeId="urn:microsoft.com/office/officeart/2005/8/layout/hierarchy6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E36ED1BC-8A26-4476-8D8D-8797BBF20690}">
      <dgm:prSet phldrT="[Text]"/>
      <dgm:spPr/>
      <dgm:t>
        <a:bodyPr/>
        <a:lstStyle/>
        <a:p>
          <a:r>
            <a:rPr lang="en-GB"/>
            <a:t>RDA Board</a:t>
          </a:r>
        </a:p>
      </dgm:t>
    </dgm:pt>
    <dgm:pt modelId="{68196E14-02E3-40E5-B1BD-6F9EC7361B3C}" type="parTrans" cxnId="{5754EF6B-E0FF-4AA7-8501-35F3A3354756}">
      <dgm:prSet/>
      <dgm:spPr/>
      <dgm:t>
        <a:bodyPr/>
        <a:lstStyle/>
        <a:p>
          <a:endParaRPr lang="en-GB"/>
        </a:p>
      </dgm:t>
    </dgm:pt>
    <dgm:pt modelId="{26D0C107-DF2D-4B23-834C-F93E9CF19738}" type="sibTrans" cxnId="{5754EF6B-E0FF-4AA7-8501-35F3A3354756}">
      <dgm:prSet/>
      <dgm:spPr/>
      <dgm:t>
        <a:bodyPr/>
        <a:lstStyle/>
        <a:p>
          <a:endParaRPr lang="en-GB"/>
        </a:p>
      </dgm:t>
    </dgm:pt>
    <dgm:pt modelId="{205D64A1-B6C6-4026-B6AB-070BE15B1586}">
      <dgm:prSet phldrT="[Text]"/>
      <dgm:spPr/>
      <dgm:t>
        <a:bodyPr/>
        <a:lstStyle/>
        <a:p>
          <a:r>
            <a:rPr lang="en-GB"/>
            <a:t>RDA Steering Committee</a:t>
          </a:r>
        </a:p>
      </dgm:t>
    </dgm:pt>
    <dgm:pt modelId="{3FD0CEB9-F9C3-465D-A047-2BED56BF8983}" type="parTrans" cxnId="{620EACE1-6CA1-44D8-AC86-A163F52C7102}">
      <dgm:prSet/>
      <dgm:spPr/>
      <dgm:t>
        <a:bodyPr/>
        <a:lstStyle/>
        <a:p>
          <a:endParaRPr lang="en-GB"/>
        </a:p>
      </dgm:t>
    </dgm:pt>
    <dgm:pt modelId="{C77EEB1A-8B32-4DC0-B435-FCB100BA4D02}" type="sibTrans" cxnId="{620EACE1-6CA1-44D8-AC86-A163F52C7102}">
      <dgm:prSet/>
      <dgm:spPr/>
      <dgm:t>
        <a:bodyPr/>
        <a:lstStyle/>
        <a:p>
          <a:endParaRPr lang="en-GB"/>
        </a:p>
      </dgm:t>
    </dgm:pt>
    <dgm:pt modelId="{3DB442EF-C367-4339-B189-9E824837ED20}" type="asst">
      <dgm:prSet/>
      <dgm:spPr>
        <a:solidFill>
          <a:srgbClr val="C3DFB3"/>
        </a:solidFill>
      </dgm:spPr>
      <dgm:t>
        <a:bodyPr/>
        <a:lstStyle/>
        <a:p>
          <a:r>
            <a:rPr lang="en-GB"/>
            <a:t>Permanent Working Groups</a:t>
          </a:r>
        </a:p>
      </dgm:t>
    </dgm:pt>
    <dgm:pt modelId="{1BB80902-055D-4AB1-A788-C74B8A125AF0}" type="parTrans" cxnId="{4F926078-8EBA-4FA8-A023-3870EE0050CB}">
      <dgm:prSet/>
      <dgm:spPr/>
      <dgm:t>
        <a:bodyPr/>
        <a:lstStyle/>
        <a:p>
          <a:endParaRPr lang="en-GB"/>
        </a:p>
      </dgm:t>
    </dgm:pt>
    <dgm:pt modelId="{A31AE207-7E0F-4179-8555-EC9DA41BCFB2}" type="sibTrans" cxnId="{4F926078-8EBA-4FA8-A023-3870EE0050CB}">
      <dgm:prSet/>
      <dgm:spPr/>
      <dgm:t>
        <a:bodyPr/>
        <a:lstStyle/>
        <a:p>
          <a:endParaRPr lang="en-GB"/>
        </a:p>
      </dgm:t>
    </dgm:pt>
    <dgm:pt modelId="{F1E60ECD-79E5-48E3-982D-1B15BB27BB38}" type="asst">
      <dgm:prSet/>
      <dgm:spPr>
        <a:solidFill>
          <a:srgbClr val="C3DFB3"/>
        </a:solidFill>
      </dgm:spPr>
      <dgm:t>
        <a:bodyPr/>
        <a:lstStyle/>
        <a:p>
          <a:r>
            <a:rPr lang="en-GB" dirty="0"/>
            <a:t>Task and Finish Working Groups</a:t>
          </a:r>
        </a:p>
      </dgm:t>
    </dgm:pt>
    <dgm:pt modelId="{22CCB91B-3E58-4D89-9D8F-B0E67AD89B43}" type="sibTrans" cxnId="{FD793AD7-7176-49C7-8967-D6831C69CD71}">
      <dgm:prSet/>
      <dgm:spPr/>
      <dgm:t>
        <a:bodyPr/>
        <a:lstStyle/>
        <a:p>
          <a:endParaRPr lang="en-GB"/>
        </a:p>
      </dgm:t>
    </dgm:pt>
    <dgm:pt modelId="{F49FCBA4-27E3-4728-87E9-55B5F641DD8B}" type="parTrans" cxnId="{FD793AD7-7176-49C7-8967-D6831C69CD71}">
      <dgm:prSet/>
      <dgm:spPr/>
      <dgm:t>
        <a:bodyPr/>
        <a:lstStyle/>
        <a:p>
          <a:endParaRPr lang="en-GB"/>
        </a:p>
      </dgm:t>
    </dgm:pt>
    <dgm:pt modelId="{D03CAECF-04C1-457F-872C-0A32AE40C3C8}" type="asst">
      <dgm:prSet/>
      <dgm:spPr>
        <a:solidFill>
          <a:srgbClr val="C3DFB3"/>
        </a:solidFill>
      </dgm:spPr>
      <dgm:t>
        <a:bodyPr/>
        <a:lstStyle/>
        <a:p>
          <a:r>
            <a:rPr lang="en-GB"/>
            <a:t>RDA Board Working Groups</a:t>
          </a:r>
        </a:p>
      </dgm:t>
    </dgm:pt>
    <dgm:pt modelId="{48459A50-94D2-4A88-AF42-816F032BCB9F}" type="parTrans" cxnId="{E41C102A-1501-4C7B-B142-15180DA1D07B}">
      <dgm:prSet/>
      <dgm:spPr/>
      <dgm:t>
        <a:bodyPr/>
        <a:lstStyle/>
        <a:p>
          <a:endParaRPr lang="en-GB"/>
        </a:p>
      </dgm:t>
    </dgm:pt>
    <dgm:pt modelId="{64D1C936-D2D1-4D76-80B4-D4A12E711D75}" type="sibTrans" cxnId="{E41C102A-1501-4C7B-B142-15180DA1D07B}">
      <dgm:prSet/>
      <dgm:spPr/>
      <dgm:t>
        <a:bodyPr/>
        <a:lstStyle/>
        <a:p>
          <a:endParaRPr lang="en-GB"/>
        </a:p>
      </dgm:t>
    </dgm:pt>
    <dgm:pt modelId="{BC05FF1A-981C-4E4F-99ED-B99806419990}">
      <dgm:prSet/>
      <dgm:spPr/>
      <dgm:t>
        <a:bodyPr/>
        <a:lstStyle/>
        <a:p>
          <a:r>
            <a:rPr lang="en-GB"/>
            <a:t>Co-Publishers / Fund Trustees</a:t>
          </a:r>
        </a:p>
      </dgm:t>
    </dgm:pt>
    <dgm:pt modelId="{A4BA7E69-53F6-4724-9627-B68C437DE6C3}" type="parTrans" cxnId="{9E47B182-6867-4CA0-8062-147588C85F6E}">
      <dgm:prSet/>
      <dgm:spPr/>
      <dgm:t>
        <a:bodyPr/>
        <a:lstStyle/>
        <a:p>
          <a:endParaRPr lang="en-GB"/>
        </a:p>
      </dgm:t>
    </dgm:pt>
    <dgm:pt modelId="{1B8E3A30-2775-4C5D-9270-FF0015CEE956}" type="sibTrans" cxnId="{9E47B182-6867-4CA0-8062-147588C85F6E}">
      <dgm:prSet/>
      <dgm:spPr/>
      <dgm:t>
        <a:bodyPr/>
        <a:lstStyle/>
        <a:p>
          <a:endParaRPr lang="en-GB"/>
        </a:p>
      </dgm:t>
    </dgm:pt>
    <dgm:pt modelId="{7C01314C-CDE0-4928-AF16-AA7F8A0F236F}">
      <dgm:prSet/>
      <dgm:spPr/>
      <dgm:t>
        <a:bodyPr/>
        <a:lstStyle/>
        <a:p>
          <a:r>
            <a:rPr lang="en-GB" dirty="0"/>
            <a:t>RDA </a:t>
          </a:r>
          <a:r>
            <a:rPr lang="en-GB" dirty="0" smtClean="0"/>
            <a:t>Toolkit Technical Committee </a:t>
          </a:r>
          <a:endParaRPr lang="en-GB" dirty="0"/>
        </a:p>
      </dgm:t>
    </dgm:pt>
    <dgm:pt modelId="{33488D1F-5EE0-42EA-B125-69C4AB7142C8}" type="parTrans" cxnId="{1EE13AE2-EB7A-4B67-B050-8BBD5F5C92A5}">
      <dgm:prSet/>
      <dgm:spPr/>
      <dgm:t>
        <a:bodyPr/>
        <a:lstStyle/>
        <a:p>
          <a:endParaRPr lang="en-GB"/>
        </a:p>
      </dgm:t>
    </dgm:pt>
    <dgm:pt modelId="{B24E1175-3329-4BA2-86DF-65D12A5A85A1}" type="sibTrans" cxnId="{1EE13AE2-EB7A-4B67-B050-8BBD5F5C92A5}">
      <dgm:prSet/>
      <dgm:spPr/>
      <dgm:t>
        <a:bodyPr/>
        <a:lstStyle/>
        <a:p>
          <a:endParaRPr lang="en-GB"/>
        </a:p>
      </dgm:t>
    </dgm:pt>
    <dgm:pt modelId="{C5783148-A098-41A2-AABE-9E0E0684C430}">
      <dgm:prSet/>
      <dgm:spPr>
        <a:solidFill>
          <a:srgbClr val="C3DFB3"/>
        </a:solidFill>
      </dgm:spPr>
      <dgm:t>
        <a:bodyPr/>
        <a:lstStyle/>
        <a:p>
          <a:r>
            <a:rPr lang="en-GB"/>
            <a:t>Marketing, Outreach and Communications Working Group </a:t>
          </a:r>
        </a:p>
      </dgm:t>
    </dgm:pt>
    <dgm:pt modelId="{67A1B027-7249-4AEB-B186-490261026672}" type="parTrans" cxnId="{30C8B67E-58B9-4E70-92B0-71A428FF557D}">
      <dgm:prSet/>
      <dgm:spPr/>
      <dgm:t>
        <a:bodyPr/>
        <a:lstStyle/>
        <a:p>
          <a:endParaRPr lang="en-GB"/>
        </a:p>
      </dgm:t>
    </dgm:pt>
    <dgm:pt modelId="{3CDA13BF-43F4-4CBB-A1CC-C53D959D8928}" type="sibTrans" cxnId="{30C8B67E-58B9-4E70-92B0-71A428FF557D}">
      <dgm:prSet/>
      <dgm:spPr/>
      <dgm:t>
        <a:bodyPr/>
        <a:lstStyle/>
        <a:p>
          <a:endParaRPr lang="en-GB"/>
        </a:p>
      </dgm:t>
    </dgm:pt>
    <dgm:pt modelId="{830E5226-C11C-40EA-88B8-DD91D7FA78F3}">
      <dgm:prSet/>
      <dgm:spPr>
        <a:solidFill>
          <a:srgbClr val="C3DFB3"/>
        </a:solidFill>
      </dgm:spPr>
      <dgm:t>
        <a:bodyPr/>
        <a:lstStyle/>
        <a:p>
          <a:r>
            <a:rPr lang="en-GB" dirty="0"/>
            <a:t>Grants Working </a:t>
          </a:r>
          <a:r>
            <a:rPr lang="en-GB" dirty="0" smtClean="0"/>
            <a:t>Group</a:t>
          </a:r>
          <a:endParaRPr lang="en-GB" dirty="0"/>
        </a:p>
      </dgm:t>
    </dgm:pt>
    <dgm:pt modelId="{A7EAABD7-0AED-455F-8D31-EC5463A748C1}" type="parTrans" cxnId="{A099204B-8374-4D0E-827C-6D38B7B99742}">
      <dgm:prSet/>
      <dgm:spPr/>
      <dgm:t>
        <a:bodyPr/>
        <a:lstStyle/>
        <a:p>
          <a:endParaRPr lang="en-GB"/>
        </a:p>
      </dgm:t>
    </dgm:pt>
    <dgm:pt modelId="{985F7438-0EB5-4FA6-AB3A-14727E99B761}" type="sibTrans" cxnId="{A099204B-8374-4D0E-827C-6D38B7B99742}">
      <dgm:prSet/>
      <dgm:spPr/>
      <dgm:t>
        <a:bodyPr/>
        <a:lstStyle/>
        <a:p>
          <a:endParaRPr lang="en-GB"/>
        </a:p>
      </dgm:t>
    </dgm:pt>
    <dgm:pt modelId="{57B79428-F762-4795-B879-A0FAD0243128}">
      <dgm:prSet/>
      <dgm:spPr/>
      <dgm:t>
        <a:bodyPr/>
        <a:lstStyle/>
        <a:p>
          <a:r>
            <a:rPr lang="en-GB"/>
            <a:t>RDA Development Team</a:t>
          </a:r>
        </a:p>
      </dgm:t>
    </dgm:pt>
    <dgm:pt modelId="{A7EEFACE-4CA5-4B27-8E11-BC6139B13F64}" type="parTrans" cxnId="{1CA3D106-6648-4E6B-88F9-198D0219BA40}">
      <dgm:prSet/>
      <dgm:spPr/>
      <dgm:t>
        <a:bodyPr/>
        <a:lstStyle/>
        <a:p>
          <a:endParaRPr lang="en-GB"/>
        </a:p>
      </dgm:t>
    </dgm:pt>
    <dgm:pt modelId="{E471C817-CDB6-4CC5-BC2C-FF3B34A75F8C}" type="sibTrans" cxnId="{1CA3D106-6648-4E6B-88F9-198D0219BA40}">
      <dgm:prSet/>
      <dgm:spPr/>
      <dgm:t>
        <a:bodyPr/>
        <a:lstStyle/>
        <a:p>
          <a:endParaRPr lang="en-GB"/>
        </a:p>
      </dgm:t>
    </dgm:pt>
    <dgm:pt modelId="{6090F1EA-51FD-4F60-8BE2-3F14DB47F083}" type="pres">
      <dgm:prSet presAssocID="{CDEA9C64-D652-462F-A148-4B5646D8D2E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94237C7D-10D7-43F0-B072-E924B925A8A1}" type="pres">
      <dgm:prSet presAssocID="{CDEA9C64-D652-462F-A148-4B5646D8D2ED}" presName="hierFlow" presStyleCnt="0"/>
      <dgm:spPr/>
    </dgm:pt>
    <dgm:pt modelId="{648B2963-1947-4F76-A5F0-60BAB493E5E9}" type="pres">
      <dgm:prSet presAssocID="{CDEA9C64-D652-462F-A148-4B5646D8D2E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C8EF0E3E-CB5E-4536-895A-0BF0A274BB11}" type="pres">
      <dgm:prSet presAssocID="{E36ED1BC-8A26-4476-8D8D-8797BBF20690}" presName="Name14" presStyleCnt="0"/>
      <dgm:spPr/>
    </dgm:pt>
    <dgm:pt modelId="{61D15CFC-EE1B-43D4-8419-674A5D3DBDF1}" type="pres">
      <dgm:prSet presAssocID="{E36ED1BC-8A26-4476-8D8D-8797BBF20690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881992F6-88EC-4BF5-91D2-1BD8A506C6B0}" type="pres">
      <dgm:prSet presAssocID="{E36ED1BC-8A26-4476-8D8D-8797BBF20690}" presName="hierChild2" presStyleCnt="0"/>
      <dgm:spPr/>
    </dgm:pt>
    <dgm:pt modelId="{298B0E37-6BAD-44E6-87C4-A3DF804E404F}" type="pres">
      <dgm:prSet presAssocID="{3FD0CEB9-F9C3-465D-A047-2BED56BF8983}" presName="Name19" presStyleLbl="parChTrans1D2" presStyleIdx="0" presStyleCnt="2"/>
      <dgm:spPr/>
      <dgm:t>
        <a:bodyPr/>
        <a:lstStyle/>
        <a:p>
          <a:endParaRPr lang="en-GB"/>
        </a:p>
      </dgm:t>
    </dgm:pt>
    <dgm:pt modelId="{F005C5A3-5943-4AF9-9431-A25CA0B9C36E}" type="pres">
      <dgm:prSet presAssocID="{205D64A1-B6C6-4026-B6AB-070BE15B1586}" presName="Name21" presStyleCnt="0"/>
      <dgm:spPr/>
    </dgm:pt>
    <dgm:pt modelId="{E3ABDAB9-5F8B-4AB1-BFC6-1D636816D97C}" type="pres">
      <dgm:prSet presAssocID="{205D64A1-B6C6-4026-B6AB-070BE15B1586}" presName="level2Shape" presStyleLbl="node2" presStyleIdx="0" presStyleCnt="1"/>
      <dgm:spPr/>
      <dgm:t>
        <a:bodyPr/>
        <a:lstStyle/>
        <a:p>
          <a:endParaRPr lang="en-GB"/>
        </a:p>
      </dgm:t>
    </dgm:pt>
    <dgm:pt modelId="{80000C9E-3B87-42C3-98B4-24CF3E6D5E8F}" type="pres">
      <dgm:prSet presAssocID="{205D64A1-B6C6-4026-B6AB-070BE15B1586}" presName="hierChild3" presStyleCnt="0"/>
      <dgm:spPr/>
    </dgm:pt>
    <dgm:pt modelId="{7B14D973-158C-49FA-9366-45CA668BA315}" type="pres">
      <dgm:prSet presAssocID="{1BB80902-055D-4AB1-A788-C74B8A125AF0}" presName="Name19" presStyleLbl="parChTrans1D3" presStyleIdx="0" presStyleCnt="6"/>
      <dgm:spPr/>
      <dgm:t>
        <a:bodyPr/>
        <a:lstStyle/>
        <a:p>
          <a:endParaRPr lang="en-GB"/>
        </a:p>
      </dgm:t>
    </dgm:pt>
    <dgm:pt modelId="{AA6F8DC2-8379-4DC4-963A-D50A1163BA45}" type="pres">
      <dgm:prSet presAssocID="{3DB442EF-C367-4339-B189-9E824837ED20}" presName="Name21" presStyleCnt="0"/>
      <dgm:spPr/>
    </dgm:pt>
    <dgm:pt modelId="{6B7628E6-5048-4387-99CF-74DCF14F4CFC}" type="pres">
      <dgm:prSet presAssocID="{3DB442EF-C367-4339-B189-9E824837ED20}" presName="level2Shape" presStyleLbl="asst2" presStyleIdx="0" presStyleCnt="2"/>
      <dgm:spPr/>
      <dgm:t>
        <a:bodyPr/>
        <a:lstStyle/>
        <a:p>
          <a:endParaRPr lang="en-GB"/>
        </a:p>
      </dgm:t>
    </dgm:pt>
    <dgm:pt modelId="{F3E532A9-75E6-4311-A0D6-84D201C72E01}" type="pres">
      <dgm:prSet presAssocID="{3DB442EF-C367-4339-B189-9E824837ED20}" presName="hierChild3" presStyleCnt="0"/>
      <dgm:spPr/>
    </dgm:pt>
    <dgm:pt modelId="{3A910A52-51FF-4769-81F3-02EA75BADC65}" type="pres">
      <dgm:prSet presAssocID="{F49FCBA4-27E3-4728-87E9-55B5F641DD8B}" presName="Name19" presStyleLbl="parChTrans1D3" presStyleIdx="1" presStyleCnt="6"/>
      <dgm:spPr/>
      <dgm:t>
        <a:bodyPr/>
        <a:lstStyle/>
        <a:p>
          <a:endParaRPr lang="en-GB"/>
        </a:p>
      </dgm:t>
    </dgm:pt>
    <dgm:pt modelId="{DC048E5C-C382-4E63-9EEC-EE8EBA185C6F}" type="pres">
      <dgm:prSet presAssocID="{F1E60ECD-79E5-48E3-982D-1B15BB27BB38}" presName="Name21" presStyleCnt="0"/>
      <dgm:spPr/>
    </dgm:pt>
    <dgm:pt modelId="{709F0771-2D9F-44E9-B1B4-A8CD39D32897}" type="pres">
      <dgm:prSet presAssocID="{F1E60ECD-79E5-48E3-982D-1B15BB27BB38}" presName="level2Shape" presStyleLbl="asst2" presStyleIdx="1" presStyleCnt="2"/>
      <dgm:spPr/>
      <dgm:t>
        <a:bodyPr/>
        <a:lstStyle/>
        <a:p>
          <a:endParaRPr lang="en-GB"/>
        </a:p>
      </dgm:t>
    </dgm:pt>
    <dgm:pt modelId="{EE8AACCD-173D-4937-84A9-BD699BBFEF17}" type="pres">
      <dgm:prSet presAssocID="{F1E60ECD-79E5-48E3-982D-1B15BB27BB38}" presName="hierChild3" presStyleCnt="0"/>
      <dgm:spPr/>
    </dgm:pt>
    <dgm:pt modelId="{E6814301-45EE-4CAE-846E-C2F550BA8567}" type="pres">
      <dgm:prSet presAssocID="{48459A50-94D2-4A88-AF42-816F032BCB9F}" presName="Name19" presStyleLbl="parChTrans1D2" presStyleIdx="1" presStyleCnt="2"/>
      <dgm:spPr/>
      <dgm:t>
        <a:bodyPr/>
        <a:lstStyle/>
        <a:p>
          <a:endParaRPr lang="en-GB"/>
        </a:p>
      </dgm:t>
    </dgm:pt>
    <dgm:pt modelId="{5AFD7F7A-CF7B-40D5-9F0B-C749D41BE7B7}" type="pres">
      <dgm:prSet presAssocID="{D03CAECF-04C1-457F-872C-0A32AE40C3C8}" presName="Name21" presStyleCnt="0"/>
      <dgm:spPr/>
    </dgm:pt>
    <dgm:pt modelId="{CFAEFFF1-6A65-4ED8-8D7B-1972B438BA0F}" type="pres">
      <dgm:prSet presAssocID="{D03CAECF-04C1-457F-872C-0A32AE40C3C8}" presName="level2Shape" presStyleLbl="asst1" presStyleIdx="0" presStyleCnt="1"/>
      <dgm:spPr/>
      <dgm:t>
        <a:bodyPr/>
        <a:lstStyle/>
        <a:p>
          <a:endParaRPr lang="en-GB"/>
        </a:p>
      </dgm:t>
    </dgm:pt>
    <dgm:pt modelId="{F229EB88-2693-4E0F-A65D-7FA79D97706D}" type="pres">
      <dgm:prSet presAssocID="{D03CAECF-04C1-457F-872C-0A32AE40C3C8}" presName="hierChild3" presStyleCnt="0"/>
      <dgm:spPr/>
    </dgm:pt>
    <dgm:pt modelId="{85D96259-EBDB-4929-8884-8DDE9C8E0585}" type="pres">
      <dgm:prSet presAssocID="{A4BA7E69-53F6-4724-9627-B68C437DE6C3}" presName="Name19" presStyleLbl="parChTrans1D3" presStyleIdx="2" presStyleCnt="6"/>
      <dgm:spPr/>
      <dgm:t>
        <a:bodyPr/>
        <a:lstStyle/>
        <a:p>
          <a:endParaRPr lang="en-GB"/>
        </a:p>
      </dgm:t>
    </dgm:pt>
    <dgm:pt modelId="{78599FCE-4AF9-49A5-84B6-D09848C6CB76}" type="pres">
      <dgm:prSet presAssocID="{BC05FF1A-981C-4E4F-99ED-B99806419990}" presName="Name21" presStyleCnt="0"/>
      <dgm:spPr/>
    </dgm:pt>
    <dgm:pt modelId="{745825C1-9AFE-4A44-A145-6596D58D73D5}" type="pres">
      <dgm:prSet presAssocID="{BC05FF1A-981C-4E4F-99ED-B99806419990}" presName="level2Shape" presStyleLbl="node3" presStyleIdx="0" presStyleCnt="4"/>
      <dgm:spPr/>
      <dgm:t>
        <a:bodyPr/>
        <a:lstStyle/>
        <a:p>
          <a:endParaRPr lang="en-GB"/>
        </a:p>
      </dgm:t>
    </dgm:pt>
    <dgm:pt modelId="{616D8295-D86B-475F-B2DF-55AA395640AA}" type="pres">
      <dgm:prSet presAssocID="{BC05FF1A-981C-4E4F-99ED-B99806419990}" presName="hierChild3" presStyleCnt="0"/>
      <dgm:spPr/>
    </dgm:pt>
    <dgm:pt modelId="{67A8010F-06FA-4136-8573-162A885DAA0A}" type="pres">
      <dgm:prSet presAssocID="{33488D1F-5EE0-42EA-B125-69C4AB7142C8}" presName="Name19" presStyleLbl="parChTrans1D3" presStyleIdx="3" presStyleCnt="6"/>
      <dgm:spPr/>
      <dgm:t>
        <a:bodyPr/>
        <a:lstStyle/>
        <a:p>
          <a:endParaRPr lang="en-GB"/>
        </a:p>
      </dgm:t>
    </dgm:pt>
    <dgm:pt modelId="{17010B86-59FB-42AB-82DC-483DA0EF8DA5}" type="pres">
      <dgm:prSet presAssocID="{7C01314C-CDE0-4928-AF16-AA7F8A0F236F}" presName="Name21" presStyleCnt="0"/>
      <dgm:spPr/>
    </dgm:pt>
    <dgm:pt modelId="{5D677407-AE7E-4F20-91F0-979093D741F2}" type="pres">
      <dgm:prSet presAssocID="{7C01314C-CDE0-4928-AF16-AA7F8A0F236F}" presName="level2Shape" presStyleLbl="node3" presStyleIdx="1" presStyleCnt="4"/>
      <dgm:spPr/>
      <dgm:t>
        <a:bodyPr/>
        <a:lstStyle/>
        <a:p>
          <a:endParaRPr lang="en-GB"/>
        </a:p>
      </dgm:t>
    </dgm:pt>
    <dgm:pt modelId="{B04EA548-E82D-4CB6-A507-C6FCAF77F34B}" type="pres">
      <dgm:prSet presAssocID="{7C01314C-CDE0-4928-AF16-AA7F8A0F236F}" presName="hierChild3" presStyleCnt="0"/>
      <dgm:spPr/>
    </dgm:pt>
    <dgm:pt modelId="{2AA293B4-C4A2-4DA9-AAF8-194C040030CF}" type="pres">
      <dgm:prSet presAssocID="{A7EEFACE-4CA5-4B27-8E11-BC6139B13F64}" presName="Name19" presStyleLbl="parChTrans1D4" presStyleIdx="0" presStyleCnt="1"/>
      <dgm:spPr/>
      <dgm:t>
        <a:bodyPr/>
        <a:lstStyle/>
        <a:p>
          <a:endParaRPr lang="en-GB"/>
        </a:p>
      </dgm:t>
    </dgm:pt>
    <dgm:pt modelId="{C8D62B50-9214-4A94-B968-481F69567D8F}" type="pres">
      <dgm:prSet presAssocID="{57B79428-F762-4795-B879-A0FAD0243128}" presName="Name21" presStyleCnt="0"/>
      <dgm:spPr/>
    </dgm:pt>
    <dgm:pt modelId="{A284E820-297F-4416-BB67-29EE97138D58}" type="pres">
      <dgm:prSet presAssocID="{57B79428-F762-4795-B879-A0FAD0243128}" presName="level2Shape" presStyleLbl="node4" presStyleIdx="0" presStyleCnt="1"/>
      <dgm:spPr/>
      <dgm:t>
        <a:bodyPr/>
        <a:lstStyle/>
        <a:p>
          <a:endParaRPr lang="en-GB"/>
        </a:p>
      </dgm:t>
    </dgm:pt>
    <dgm:pt modelId="{0CDEADD4-06C9-4193-B457-EF968DC6AB1C}" type="pres">
      <dgm:prSet presAssocID="{57B79428-F762-4795-B879-A0FAD0243128}" presName="hierChild3" presStyleCnt="0"/>
      <dgm:spPr/>
    </dgm:pt>
    <dgm:pt modelId="{0C52FABD-AF6D-4FD4-A433-E3C3CE949B57}" type="pres">
      <dgm:prSet presAssocID="{67A1B027-7249-4AEB-B186-490261026672}" presName="Name19" presStyleLbl="parChTrans1D3" presStyleIdx="4" presStyleCnt="6"/>
      <dgm:spPr/>
      <dgm:t>
        <a:bodyPr/>
        <a:lstStyle/>
        <a:p>
          <a:endParaRPr lang="en-GB"/>
        </a:p>
      </dgm:t>
    </dgm:pt>
    <dgm:pt modelId="{F648257A-6D0E-4FEF-BB20-1AE1C7897C67}" type="pres">
      <dgm:prSet presAssocID="{C5783148-A098-41A2-AABE-9E0E0684C430}" presName="Name21" presStyleCnt="0"/>
      <dgm:spPr/>
    </dgm:pt>
    <dgm:pt modelId="{5C0D9EEF-04DD-497D-81FE-B103140A2AFF}" type="pres">
      <dgm:prSet presAssocID="{C5783148-A098-41A2-AABE-9E0E0684C430}" presName="level2Shape" presStyleLbl="node3" presStyleIdx="2" presStyleCnt="4"/>
      <dgm:spPr/>
      <dgm:t>
        <a:bodyPr/>
        <a:lstStyle/>
        <a:p>
          <a:endParaRPr lang="en-GB"/>
        </a:p>
      </dgm:t>
    </dgm:pt>
    <dgm:pt modelId="{D7DD9067-F76F-4655-831A-BE0F1E1EC2A7}" type="pres">
      <dgm:prSet presAssocID="{C5783148-A098-41A2-AABE-9E0E0684C430}" presName="hierChild3" presStyleCnt="0"/>
      <dgm:spPr/>
    </dgm:pt>
    <dgm:pt modelId="{75A06ED2-5FB3-40C6-B5AA-E4973D42E10E}" type="pres">
      <dgm:prSet presAssocID="{A7EAABD7-0AED-455F-8D31-EC5463A748C1}" presName="Name19" presStyleLbl="parChTrans1D3" presStyleIdx="5" presStyleCnt="6"/>
      <dgm:spPr/>
      <dgm:t>
        <a:bodyPr/>
        <a:lstStyle/>
        <a:p>
          <a:endParaRPr lang="en-GB"/>
        </a:p>
      </dgm:t>
    </dgm:pt>
    <dgm:pt modelId="{C8680F4C-A830-49AD-8A4A-90C951688566}" type="pres">
      <dgm:prSet presAssocID="{830E5226-C11C-40EA-88B8-DD91D7FA78F3}" presName="Name21" presStyleCnt="0"/>
      <dgm:spPr/>
    </dgm:pt>
    <dgm:pt modelId="{20F00240-E82D-45CE-87E8-291B446FB896}" type="pres">
      <dgm:prSet presAssocID="{830E5226-C11C-40EA-88B8-DD91D7FA78F3}" presName="level2Shape" presStyleLbl="node3" presStyleIdx="3" presStyleCnt="4"/>
      <dgm:spPr/>
      <dgm:t>
        <a:bodyPr/>
        <a:lstStyle/>
        <a:p>
          <a:endParaRPr lang="en-GB"/>
        </a:p>
      </dgm:t>
    </dgm:pt>
    <dgm:pt modelId="{548C9639-B812-4127-9AC4-1DDBED47862B}" type="pres">
      <dgm:prSet presAssocID="{830E5226-C11C-40EA-88B8-DD91D7FA78F3}" presName="hierChild3" presStyleCnt="0"/>
      <dgm:spPr/>
    </dgm:pt>
    <dgm:pt modelId="{787C33A9-1A80-4524-8DDA-69349B2DE276}" type="pres">
      <dgm:prSet presAssocID="{CDEA9C64-D652-462F-A148-4B5646D8D2ED}" presName="bgShapesFlow" presStyleCnt="0"/>
      <dgm:spPr/>
    </dgm:pt>
  </dgm:ptLst>
  <dgm:cxnLst>
    <dgm:cxn modelId="{1CA3D106-6648-4E6B-88F9-198D0219BA40}" srcId="{7C01314C-CDE0-4928-AF16-AA7F8A0F236F}" destId="{57B79428-F762-4795-B879-A0FAD0243128}" srcOrd="0" destOrd="0" parTransId="{A7EEFACE-4CA5-4B27-8E11-BC6139B13F64}" sibTransId="{E471C817-CDB6-4CC5-BC2C-FF3B34A75F8C}"/>
    <dgm:cxn modelId="{5754EF6B-E0FF-4AA7-8501-35F3A3354756}" srcId="{CDEA9C64-D652-462F-A148-4B5646D8D2ED}" destId="{E36ED1BC-8A26-4476-8D8D-8797BBF20690}" srcOrd="0" destOrd="0" parTransId="{68196E14-02E3-40E5-B1BD-6F9EC7361B3C}" sibTransId="{26D0C107-DF2D-4B23-834C-F93E9CF19738}"/>
    <dgm:cxn modelId="{620EACE1-6CA1-44D8-AC86-A163F52C7102}" srcId="{E36ED1BC-8A26-4476-8D8D-8797BBF20690}" destId="{205D64A1-B6C6-4026-B6AB-070BE15B1586}" srcOrd="0" destOrd="0" parTransId="{3FD0CEB9-F9C3-465D-A047-2BED56BF8983}" sibTransId="{C77EEB1A-8B32-4DC0-B435-FCB100BA4D02}"/>
    <dgm:cxn modelId="{FC61B26F-8EEB-412A-9660-DD128191C1B0}" type="presOf" srcId="{A7EAABD7-0AED-455F-8D31-EC5463A748C1}" destId="{75A06ED2-5FB3-40C6-B5AA-E4973D42E10E}" srcOrd="0" destOrd="0" presId="urn:microsoft.com/office/officeart/2005/8/layout/hierarchy6"/>
    <dgm:cxn modelId="{331A6616-8A79-4026-9B6B-00B443A14396}" type="presOf" srcId="{205D64A1-B6C6-4026-B6AB-070BE15B1586}" destId="{E3ABDAB9-5F8B-4AB1-BFC6-1D636816D97C}" srcOrd="0" destOrd="0" presId="urn:microsoft.com/office/officeart/2005/8/layout/hierarchy6"/>
    <dgm:cxn modelId="{4CA9920F-5C15-45F0-ADA4-B20DBB30D1B6}" type="presOf" srcId="{E36ED1BC-8A26-4476-8D8D-8797BBF20690}" destId="{61D15CFC-EE1B-43D4-8419-674A5D3DBDF1}" srcOrd="0" destOrd="0" presId="urn:microsoft.com/office/officeart/2005/8/layout/hierarchy6"/>
    <dgm:cxn modelId="{80D699EF-F0B2-4DC8-9471-3D46A34AC1A4}" type="presOf" srcId="{3FD0CEB9-F9C3-465D-A047-2BED56BF8983}" destId="{298B0E37-6BAD-44E6-87C4-A3DF804E404F}" srcOrd="0" destOrd="0" presId="urn:microsoft.com/office/officeart/2005/8/layout/hierarchy6"/>
    <dgm:cxn modelId="{869749A9-6C80-487F-9209-78176DAFBA8C}" type="presOf" srcId="{A4BA7E69-53F6-4724-9627-B68C437DE6C3}" destId="{85D96259-EBDB-4929-8884-8DDE9C8E0585}" srcOrd="0" destOrd="0" presId="urn:microsoft.com/office/officeart/2005/8/layout/hierarchy6"/>
    <dgm:cxn modelId="{57EC1A85-D46F-4592-889A-EEC2A648C332}" type="presOf" srcId="{830E5226-C11C-40EA-88B8-DD91D7FA78F3}" destId="{20F00240-E82D-45CE-87E8-291B446FB896}" srcOrd="0" destOrd="0" presId="urn:microsoft.com/office/officeart/2005/8/layout/hierarchy6"/>
    <dgm:cxn modelId="{FD793AD7-7176-49C7-8967-D6831C69CD71}" srcId="{205D64A1-B6C6-4026-B6AB-070BE15B1586}" destId="{F1E60ECD-79E5-48E3-982D-1B15BB27BB38}" srcOrd="1" destOrd="0" parTransId="{F49FCBA4-27E3-4728-87E9-55B5F641DD8B}" sibTransId="{22CCB91B-3E58-4D89-9D8F-B0E67AD89B43}"/>
    <dgm:cxn modelId="{6F827321-6ECE-4FC2-8FCA-67C37EA02855}" type="presOf" srcId="{67A1B027-7249-4AEB-B186-490261026672}" destId="{0C52FABD-AF6D-4FD4-A433-E3C3CE949B57}" srcOrd="0" destOrd="0" presId="urn:microsoft.com/office/officeart/2005/8/layout/hierarchy6"/>
    <dgm:cxn modelId="{30C8B67E-58B9-4E70-92B0-71A428FF557D}" srcId="{D03CAECF-04C1-457F-872C-0A32AE40C3C8}" destId="{C5783148-A098-41A2-AABE-9E0E0684C430}" srcOrd="2" destOrd="0" parTransId="{67A1B027-7249-4AEB-B186-490261026672}" sibTransId="{3CDA13BF-43F4-4CBB-A1CC-C53D959D8928}"/>
    <dgm:cxn modelId="{C5A073C9-8A5D-4B2E-8191-9EE67288D69C}" type="presOf" srcId="{3DB442EF-C367-4339-B189-9E824837ED20}" destId="{6B7628E6-5048-4387-99CF-74DCF14F4CFC}" srcOrd="0" destOrd="0" presId="urn:microsoft.com/office/officeart/2005/8/layout/hierarchy6"/>
    <dgm:cxn modelId="{4F926078-8EBA-4FA8-A023-3870EE0050CB}" srcId="{205D64A1-B6C6-4026-B6AB-070BE15B1586}" destId="{3DB442EF-C367-4339-B189-9E824837ED20}" srcOrd="0" destOrd="0" parTransId="{1BB80902-055D-4AB1-A788-C74B8A125AF0}" sibTransId="{A31AE207-7E0F-4179-8555-EC9DA41BCFB2}"/>
    <dgm:cxn modelId="{E41C102A-1501-4C7B-B142-15180DA1D07B}" srcId="{E36ED1BC-8A26-4476-8D8D-8797BBF20690}" destId="{D03CAECF-04C1-457F-872C-0A32AE40C3C8}" srcOrd="1" destOrd="0" parTransId="{48459A50-94D2-4A88-AF42-816F032BCB9F}" sibTransId="{64D1C936-D2D1-4D76-80B4-D4A12E711D75}"/>
    <dgm:cxn modelId="{92AA5027-E688-4134-BC49-705B6C5AB577}" type="presOf" srcId="{1BB80902-055D-4AB1-A788-C74B8A125AF0}" destId="{7B14D973-158C-49FA-9366-45CA668BA315}" srcOrd="0" destOrd="0" presId="urn:microsoft.com/office/officeart/2005/8/layout/hierarchy6"/>
    <dgm:cxn modelId="{1EE13AE2-EB7A-4B67-B050-8BBD5F5C92A5}" srcId="{D03CAECF-04C1-457F-872C-0A32AE40C3C8}" destId="{7C01314C-CDE0-4928-AF16-AA7F8A0F236F}" srcOrd="1" destOrd="0" parTransId="{33488D1F-5EE0-42EA-B125-69C4AB7142C8}" sibTransId="{B24E1175-3329-4BA2-86DF-65D12A5A85A1}"/>
    <dgm:cxn modelId="{57AA84DB-F8BD-44F5-B09D-C99F6B4D36DC}" type="presOf" srcId="{D03CAECF-04C1-457F-872C-0A32AE40C3C8}" destId="{CFAEFFF1-6A65-4ED8-8D7B-1972B438BA0F}" srcOrd="0" destOrd="0" presId="urn:microsoft.com/office/officeart/2005/8/layout/hierarchy6"/>
    <dgm:cxn modelId="{CCBE1A06-77A8-46FC-9913-545587F80917}" type="presOf" srcId="{A7EEFACE-4CA5-4B27-8E11-BC6139B13F64}" destId="{2AA293B4-C4A2-4DA9-AAF8-194C040030CF}" srcOrd="0" destOrd="0" presId="urn:microsoft.com/office/officeart/2005/8/layout/hierarchy6"/>
    <dgm:cxn modelId="{0AEF557F-BAE7-4D5D-ADD7-AB85F0696383}" type="presOf" srcId="{BC05FF1A-981C-4E4F-99ED-B99806419990}" destId="{745825C1-9AFE-4A44-A145-6596D58D73D5}" srcOrd="0" destOrd="0" presId="urn:microsoft.com/office/officeart/2005/8/layout/hierarchy6"/>
    <dgm:cxn modelId="{7C748032-43F7-485D-BF8B-BE22CEBE1C58}" type="presOf" srcId="{48459A50-94D2-4A88-AF42-816F032BCB9F}" destId="{E6814301-45EE-4CAE-846E-C2F550BA8567}" srcOrd="0" destOrd="0" presId="urn:microsoft.com/office/officeart/2005/8/layout/hierarchy6"/>
    <dgm:cxn modelId="{BDEE386F-3053-4491-9F6D-592D69DF9372}" type="presOf" srcId="{33488D1F-5EE0-42EA-B125-69C4AB7142C8}" destId="{67A8010F-06FA-4136-8573-162A885DAA0A}" srcOrd="0" destOrd="0" presId="urn:microsoft.com/office/officeart/2005/8/layout/hierarchy6"/>
    <dgm:cxn modelId="{C4179B3C-D547-4744-A005-80139E5A1982}" type="presOf" srcId="{7C01314C-CDE0-4928-AF16-AA7F8A0F236F}" destId="{5D677407-AE7E-4F20-91F0-979093D741F2}" srcOrd="0" destOrd="0" presId="urn:microsoft.com/office/officeart/2005/8/layout/hierarchy6"/>
    <dgm:cxn modelId="{8A86E276-8E1A-4ED4-9B75-D5CE99115B35}" type="presOf" srcId="{F1E60ECD-79E5-48E3-982D-1B15BB27BB38}" destId="{709F0771-2D9F-44E9-B1B4-A8CD39D32897}" srcOrd="0" destOrd="0" presId="urn:microsoft.com/office/officeart/2005/8/layout/hierarchy6"/>
    <dgm:cxn modelId="{D9F6B015-B6E4-4615-A324-5B85C5EB4DBF}" type="presOf" srcId="{C5783148-A098-41A2-AABE-9E0E0684C430}" destId="{5C0D9EEF-04DD-497D-81FE-B103140A2AFF}" srcOrd="0" destOrd="0" presId="urn:microsoft.com/office/officeart/2005/8/layout/hierarchy6"/>
    <dgm:cxn modelId="{FB8A9156-140F-43E5-B8B2-209D3315EFB1}" type="presOf" srcId="{57B79428-F762-4795-B879-A0FAD0243128}" destId="{A284E820-297F-4416-BB67-29EE97138D58}" srcOrd="0" destOrd="0" presId="urn:microsoft.com/office/officeart/2005/8/layout/hierarchy6"/>
    <dgm:cxn modelId="{A099204B-8374-4D0E-827C-6D38B7B99742}" srcId="{D03CAECF-04C1-457F-872C-0A32AE40C3C8}" destId="{830E5226-C11C-40EA-88B8-DD91D7FA78F3}" srcOrd="3" destOrd="0" parTransId="{A7EAABD7-0AED-455F-8D31-EC5463A748C1}" sibTransId="{985F7438-0EB5-4FA6-AB3A-14727E99B761}"/>
    <dgm:cxn modelId="{9E47B182-6867-4CA0-8062-147588C85F6E}" srcId="{D03CAECF-04C1-457F-872C-0A32AE40C3C8}" destId="{BC05FF1A-981C-4E4F-99ED-B99806419990}" srcOrd="0" destOrd="0" parTransId="{A4BA7E69-53F6-4724-9627-B68C437DE6C3}" sibTransId="{1B8E3A30-2775-4C5D-9270-FF0015CEE956}"/>
    <dgm:cxn modelId="{DB1445CE-4B42-4DF1-B557-DFAEA5B846EE}" type="presOf" srcId="{F49FCBA4-27E3-4728-87E9-55B5F641DD8B}" destId="{3A910A52-51FF-4769-81F3-02EA75BADC65}" srcOrd="0" destOrd="0" presId="urn:microsoft.com/office/officeart/2005/8/layout/hierarchy6"/>
    <dgm:cxn modelId="{20D40492-D347-447B-BF03-1839468E498C}" type="presOf" srcId="{CDEA9C64-D652-462F-A148-4B5646D8D2ED}" destId="{6090F1EA-51FD-4F60-8BE2-3F14DB47F083}" srcOrd="0" destOrd="0" presId="urn:microsoft.com/office/officeart/2005/8/layout/hierarchy6"/>
    <dgm:cxn modelId="{E5C83C20-E8C1-4480-905A-C7C705F31349}" type="presParOf" srcId="{6090F1EA-51FD-4F60-8BE2-3F14DB47F083}" destId="{94237C7D-10D7-43F0-B072-E924B925A8A1}" srcOrd="0" destOrd="0" presId="urn:microsoft.com/office/officeart/2005/8/layout/hierarchy6"/>
    <dgm:cxn modelId="{FCABF15D-9D17-4C5A-A1E7-47029DE61103}" type="presParOf" srcId="{94237C7D-10D7-43F0-B072-E924B925A8A1}" destId="{648B2963-1947-4F76-A5F0-60BAB493E5E9}" srcOrd="0" destOrd="0" presId="urn:microsoft.com/office/officeart/2005/8/layout/hierarchy6"/>
    <dgm:cxn modelId="{1EB78172-9EE8-4D18-8C14-1A22B5DCB2C1}" type="presParOf" srcId="{648B2963-1947-4F76-A5F0-60BAB493E5E9}" destId="{C8EF0E3E-CB5E-4536-895A-0BF0A274BB11}" srcOrd="0" destOrd="0" presId="urn:microsoft.com/office/officeart/2005/8/layout/hierarchy6"/>
    <dgm:cxn modelId="{3FF97284-61BA-46B5-9539-F553726CAA9F}" type="presParOf" srcId="{C8EF0E3E-CB5E-4536-895A-0BF0A274BB11}" destId="{61D15CFC-EE1B-43D4-8419-674A5D3DBDF1}" srcOrd="0" destOrd="0" presId="urn:microsoft.com/office/officeart/2005/8/layout/hierarchy6"/>
    <dgm:cxn modelId="{37870D7F-E20F-44F7-A113-D95063BB97BC}" type="presParOf" srcId="{C8EF0E3E-CB5E-4536-895A-0BF0A274BB11}" destId="{881992F6-88EC-4BF5-91D2-1BD8A506C6B0}" srcOrd="1" destOrd="0" presId="urn:microsoft.com/office/officeart/2005/8/layout/hierarchy6"/>
    <dgm:cxn modelId="{04DA378E-49BB-47A1-821B-4AD50B979B92}" type="presParOf" srcId="{881992F6-88EC-4BF5-91D2-1BD8A506C6B0}" destId="{298B0E37-6BAD-44E6-87C4-A3DF804E404F}" srcOrd="0" destOrd="0" presId="urn:microsoft.com/office/officeart/2005/8/layout/hierarchy6"/>
    <dgm:cxn modelId="{17D45669-6AEA-409C-A40F-4074665C1594}" type="presParOf" srcId="{881992F6-88EC-4BF5-91D2-1BD8A506C6B0}" destId="{F005C5A3-5943-4AF9-9431-A25CA0B9C36E}" srcOrd="1" destOrd="0" presId="urn:microsoft.com/office/officeart/2005/8/layout/hierarchy6"/>
    <dgm:cxn modelId="{6F2CA896-27E8-4ECF-A910-A02987397798}" type="presParOf" srcId="{F005C5A3-5943-4AF9-9431-A25CA0B9C36E}" destId="{E3ABDAB9-5F8B-4AB1-BFC6-1D636816D97C}" srcOrd="0" destOrd="0" presId="urn:microsoft.com/office/officeart/2005/8/layout/hierarchy6"/>
    <dgm:cxn modelId="{54F1B922-102E-4529-9C03-54606860FF58}" type="presParOf" srcId="{F005C5A3-5943-4AF9-9431-A25CA0B9C36E}" destId="{80000C9E-3B87-42C3-98B4-24CF3E6D5E8F}" srcOrd="1" destOrd="0" presId="urn:microsoft.com/office/officeart/2005/8/layout/hierarchy6"/>
    <dgm:cxn modelId="{F8C1A951-2FED-4B87-AFC7-7DB10214A38C}" type="presParOf" srcId="{80000C9E-3B87-42C3-98B4-24CF3E6D5E8F}" destId="{7B14D973-158C-49FA-9366-45CA668BA315}" srcOrd="0" destOrd="0" presId="urn:microsoft.com/office/officeart/2005/8/layout/hierarchy6"/>
    <dgm:cxn modelId="{D73208FF-4F6D-47E5-8096-BA85D99EE6CC}" type="presParOf" srcId="{80000C9E-3B87-42C3-98B4-24CF3E6D5E8F}" destId="{AA6F8DC2-8379-4DC4-963A-D50A1163BA45}" srcOrd="1" destOrd="0" presId="urn:microsoft.com/office/officeart/2005/8/layout/hierarchy6"/>
    <dgm:cxn modelId="{AD82FD0D-5E19-4A84-94C2-998169E8F7C6}" type="presParOf" srcId="{AA6F8DC2-8379-4DC4-963A-D50A1163BA45}" destId="{6B7628E6-5048-4387-99CF-74DCF14F4CFC}" srcOrd="0" destOrd="0" presId="urn:microsoft.com/office/officeart/2005/8/layout/hierarchy6"/>
    <dgm:cxn modelId="{677C4000-09FB-44E0-AFD4-0D693891E181}" type="presParOf" srcId="{AA6F8DC2-8379-4DC4-963A-D50A1163BA45}" destId="{F3E532A9-75E6-4311-A0D6-84D201C72E01}" srcOrd="1" destOrd="0" presId="urn:microsoft.com/office/officeart/2005/8/layout/hierarchy6"/>
    <dgm:cxn modelId="{D43097AB-3CD0-40F1-93C1-A0A96ED8B069}" type="presParOf" srcId="{80000C9E-3B87-42C3-98B4-24CF3E6D5E8F}" destId="{3A910A52-51FF-4769-81F3-02EA75BADC65}" srcOrd="2" destOrd="0" presId="urn:microsoft.com/office/officeart/2005/8/layout/hierarchy6"/>
    <dgm:cxn modelId="{31509F60-329D-4AD0-AD5B-97F7F21E40EF}" type="presParOf" srcId="{80000C9E-3B87-42C3-98B4-24CF3E6D5E8F}" destId="{DC048E5C-C382-4E63-9EEC-EE8EBA185C6F}" srcOrd="3" destOrd="0" presId="urn:microsoft.com/office/officeart/2005/8/layout/hierarchy6"/>
    <dgm:cxn modelId="{82E9EE22-9C5D-47F1-888A-3FF3DDB0F332}" type="presParOf" srcId="{DC048E5C-C382-4E63-9EEC-EE8EBA185C6F}" destId="{709F0771-2D9F-44E9-B1B4-A8CD39D32897}" srcOrd="0" destOrd="0" presId="urn:microsoft.com/office/officeart/2005/8/layout/hierarchy6"/>
    <dgm:cxn modelId="{3ECD45AF-BC25-4ADB-858B-8EACA731C0A7}" type="presParOf" srcId="{DC048E5C-C382-4E63-9EEC-EE8EBA185C6F}" destId="{EE8AACCD-173D-4937-84A9-BD699BBFEF17}" srcOrd="1" destOrd="0" presId="urn:microsoft.com/office/officeart/2005/8/layout/hierarchy6"/>
    <dgm:cxn modelId="{FE0F0E5D-1EE9-4327-80FB-453CF05EB792}" type="presParOf" srcId="{881992F6-88EC-4BF5-91D2-1BD8A506C6B0}" destId="{E6814301-45EE-4CAE-846E-C2F550BA8567}" srcOrd="2" destOrd="0" presId="urn:microsoft.com/office/officeart/2005/8/layout/hierarchy6"/>
    <dgm:cxn modelId="{6D568339-E2C1-4B0F-A6CB-EF23265BA4F2}" type="presParOf" srcId="{881992F6-88EC-4BF5-91D2-1BD8A506C6B0}" destId="{5AFD7F7A-CF7B-40D5-9F0B-C749D41BE7B7}" srcOrd="3" destOrd="0" presId="urn:microsoft.com/office/officeart/2005/8/layout/hierarchy6"/>
    <dgm:cxn modelId="{AF2826F3-D6B5-4F6E-AE91-B9B1BDFEDC83}" type="presParOf" srcId="{5AFD7F7A-CF7B-40D5-9F0B-C749D41BE7B7}" destId="{CFAEFFF1-6A65-4ED8-8D7B-1972B438BA0F}" srcOrd="0" destOrd="0" presId="urn:microsoft.com/office/officeart/2005/8/layout/hierarchy6"/>
    <dgm:cxn modelId="{820ACCDE-AD5F-4213-84E2-CF2F359A5966}" type="presParOf" srcId="{5AFD7F7A-CF7B-40D5-9F0B-C749D41BE7B7}" destId="{F229EB88-2693-4E0F-A65D-7FA79D97706D}" srcOrd="1" destOrd="0" presId="urn:microsoft.com/office/officeart/2005/8/layout/hierarchy6"/>
    <dgm:cxn modelId="{D73CBF4D-BE92-4646-9FF9-1689EDC9DB5D}" type="presParOf" srcId="{F229EB88-2693-4E0F-A65D-7FA79D97706D}" destId="{85D96259-EBDB-4929-8884-8DDE9C8E0585}" srcOrd="0" destOrd="0" presId="urn:microsoft.com/office/officeart/2005/8/layout/hierarchy6"/>
    <dgm:cxn modelId="{9B33C1CD-F045-465B-90FD-F80AB0E5EBF7}" type="presParOf" srcId="{F229EB88-2693-4E0F-A65D-7FA79D97706D}" destId="{78599FCE-4AF9-49A5-84B6-D09848C6CB76}" srcOrd="1" destOrd="0" presId="urn:microsoft.com/office/officeart/2005/8/layout/hierarchy6"/>
    <dgm:cxn modelId="{A8175774-8C36-41DC-823D-EA0DA682D4C4}" type="presParOf" srcId="{78599FCE-4AF9-49A5-84B6-D09848C6CB76}" destId="{745825C1-9AFE-4A44-A145-6596D58D73D5}" srcOrd="0" destOrd="0" presId="urn:microsoft.com/office/officeart/2005/8/layout/hierarchy6"/>
    <dgm:cxn modelId="{239EF139-51E9-4EFE-A938-1640C71DC953}" type="presParOf" srcId="{78599FCE-4AF9-49A5-84B6-D09848C6CB76}" destId="{616D8295-D86B-475F-B2DF-55AA395640AA}" srcOrd="1" destOrd="0" presId="urn:microsoft.com/office/officeart/2005/8/layout/hierarchy6"/>
    <dgm:cxn modelId="{5744DC1A-A96B-41AA-A093-0FD04C1D5A90}" type="presParOf" srcId="{F229EB88-2693-4E0F-A65D-7FA79D97706D}" destId="{67A8010F-06FA-4136-8573-162A885DAA0A}" srcOrd="2" destOrd="0" presId="urn:microsoft.com/office/officeart/2005/8/layout/hierarchy6"/>
    <dgm:cxn modelId="{EA6607F2-EB44-438B-B8F2-43EDAC28CE82}" type="presParOf" srcId="{F229EB88-2693-4E0F-A65D-7FA79D97706D}" destId="{17010B86-59FB-42AB-82DC-483DA0EF8DA5}" srcOrd="3" destOrd="0" presId="urn:microsoft.com/office/officeart/2005/8/layout/hierarchy6"/>
    <dgm:cxn modelId="{65825C15-FAE7-460E-91B9-B1C323BD11D9}" type="presParOf" srcId="{17010B86-59FB-42AB-82DC-483DA0EF8DA5}" destId="{5D677407-AE7E-4F20-91F0-979093D741F2}" srcOrd="0" destOrd="0" presId="urn:microsoft.com/office/officeart/2005/8/layout/hierarchy6"/>
    <dgm:cxn modelId="{61979051-7E94-4874-B7B3-5CBB89FBCA89}" type="presParOf" srcId="{17010B86-59FB-42AB-82DC-483DA0EF8DA5}" destId="{B04EA548-E82D-4CB6-A507-C6FCAF77F34B}" srcOrd="1" destOrd="0" presId="urn:microsoft.com/office/officeart/2005/8/layout/hierarchy6"/>
    <dgm:cxn modelId="{0A74636B-0F83-49E4-8EED-1D4ACFD7F09F}" type="presParOf" srcId="{B04EA548-E82D-4CB6-A507-C6FCAF77F34B}" destId="{2AA293B4-C4A2-4DA9-AAF8-194C040030CF}" srcOrd="0" destOrd="0" presId="urn:microsoft.com/office/officeart/2005/8/layout/hierarchy6"/>
    <dgm:cxn modelId="{90430E68-1C59-4B49-872F-1A1C3F8E320D}" type="presParOf" srcId="{B04EA548-E82D-4CB6-A507-C6FCAF77F34B}" destId="{C8D62B50-9214-4A94-B968-481F69567D8F}" srcOrd="1" destOrd="0" presId="urn:microsoft.com/office/officeart/2005/8/layout/hierarchy6"/>
    <dgm:cxn modelId="{6AFE6B6A-0453-4D2C-AB38-422CB0E20874}" type="presParOf" srcId="{C8D62B50-9214-4A94-B968-481F69567D8F}" destId="{A284E820-297F-4416-BB67-29EE97138D58}" srcOrd="0" destOrd="0" presId="urn:microsoft.com/office/officeart/2005/8/layout/hierarchy6"/>
    <dgm:cxn modelId="{5582ADFC-62E1-418B-81FC-CD00D0BD6093}" type="presParOf" srcId="{C8D62B50-9214-4A94-B968-481F69567D8F}" destId="{0CDEADD4-06C9-4193-B457-EF968DC6AB1C}" srcOrd="1" destOrd="0" presId="urn:microsoft.com/office/officeart/2005/8/layout/hierarchy6"/>
    <dgm:cxn modelId="{58175BF1-9374-47BC-AF70-385F2A4D6395}" type="presParOf" srcId="{F229EB88-2693-4E0F-A65D-7FA79D97706D}" destId="{0C52FABD-AF6D-4FD4-A433-E3C3CE949B57}" srcOrd="4" destOrd="0" presId="urn:microsoft.com/office/officeart/2005/8/layout/hierarchy6"/>
    <dgm:cxn modelId="{D5EC5B7D-4CD8-49A2-BDA8-8B18212336A6}" type="presParOf" srcId="{F229EB88-2693-4E0F-A65D-7FA79D97706D}" destId="{F648257A-6D0E-4FEF-BB20-1AE1C7897C67}" srcOrd="5" destOrd="0" presId="urn:microsoft.com/office/officeart/2005/8/layout/hierarchy6"/>
    <dgm:cxn modelId="{8B3343DB-08BB-4A06-B2A1-A1FA43871E6C}" type="presParOf" srcId="{F648257A-6D0E-4FEF-BB20-1AE1C7897C67}" destId="{5C0D9EEF-04DD-497D-81FE-B103140A2AFF}" srcOrd="0" destOrd="0" presId="urn:microsoft.com/office/officeart/2005/8/layout/hierarchy6"/>
    <dgm:cxn modelId="{D24EA8BB-C42B-4F6D-BA2A-7E91D486EB4A}" type="presParOf" srcId="{F648257A-6D0E-4FEF-BB20-1AE1C7897C67}" destId="{D7DD9067-F76F-4655-831A-BE0F1E1EC2A7}" srcOrd="1" destOrd="0" presId="urn:microsoft.com/office/officeart/2005/8/layout/hierarchy6"/>
    <dgm:cxn modelId="{89ED9006-2467-44C0-B62D-62F68C72F29E}" type="presParOf" srcId="{F229EB88-2693-4E0F-A65D-7FA79D97706D}" destId="{75A06ED2-5FB3-40C6-B5AA-E4973D42E10E}" srcOrd="6" destOrd="0" presId="urn:microsoft.com/office/officeart/2005/8/layout/hierarchy6"/>
    <dgm:cxn modelId="{76AD1571-5EE1-4C2C-995F-F5704C2CF2A0}" type="presParOf" srcId="{F229EB88-2693-4E0F-A65D-7FA79D97706D}" destId="{C8680F4C-A830-49AD-8A4A-90C951688566}" srcOrd="7" destOrd="0" presId="urn:microsoft.com/office/officeart/2005/8/layout/hierarchy6"/>
    <dgm:cxn modelId="{B03DF1DB-9CF4-477C-B3A9-AE10AEF03DD7}" type="presParOf" srcId="{C8680F4C-A830-49AD-8A4A-90C951688566}" destId="{20F00240-E82D-45CE-87E8-291B446FB896}" srcOrd="0" destOrd="0" presId="urn:microsoft.com/office/officeart/2005/8/layout/hierarchy6"/>
    <dgm:cxn modelId="{B5B581B1-48B1-44B2-BE7B-8FB522619E87}" type="presParOf" srcId="{C8680F4C-A830-49AD-8A4A-90C951688566}" destId="{548C9639-B812-4127-9AC4-1DDBED47862B}" srcOrd="1" destOrd="0" presId="urn:microsoft.com/office/officeart/2005/8/layout/hierarchy6"/>
    <dgm:cxn modelId="{22C3C9F2-04DE-48D4-8C7C-DC5A3A56CF35}" type="presParOf" srcId="{6090F1EA-51FD-4F60-8BE2-3F14DB47F083}" destId="{787C33A9-1A80-4524-8DDA-69349B2DE276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DEA9C64-D652-462F-A148-4B5646D8D2ED}" type="doc">
      <dgm:prSet loTypeId="urn:microsoft.com/office/officeart/2005/8/layout/hierarchy6" loCatId="hierarchy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E36ED1BC-8A26-4476-8D8D-8797BBF20690}">
      <dgm:prSet phldrT="[Text]" custT="1"/>
      <dgm:spPr/>
      <dgm:t>
        <a:bodyPr/>
        <a:lstStyle/>
        <a:p>
          <a:pPr algn="ctr"/>
          <a:r>
            <a:rPr lang="en-GB" sz="1400" b="1"/>
            <a:t>RDA Board</a:t>
          </a:r>
        </a:p>
      </dgm:t>
    </dgm:pt>
    <dgm:pt modelId="{68196E14-02E3-40E5-B1BD-6F9EC7361B3C}" type="parTrans" cxnId="{5754EF6B-E0FF-4AA7-8501-35F3A3354756}">
      <dgm:prSet/>
      <dgm:spPr/>
      <dgm:t>
        <a:bodyPr/>
        <a:lstStyle/>
        <a:p>
          <a:pPr algn="ctr"/>
          <a:endParaRPr lang="en-GB"/>
        </a:p>
      </dgm:t>
    </dgm:pt>
    <dgm:pt modelId="{26D0C107-DF2D-4B23-834C-F93E9CF19738}" type="sibTrans" cxnId="{5754EF6B-E0FF-4AA7-8501-35F3A3354756}">
      <dgm:prSet/>
      <dgm:spPr/>
      <dgm:t>
        <a:bodyPr/>
        <a:lstStyle/>
        <a:p>
          <a:pPr algn="ctr"/>
          <a:endParaRPr lang="en-GB"/>
        </a:p>
      </dgm:t>
    </dgm:pt>
    <dgm:pt modelId="{3DB442EF-C367-4339-B189-9E824837ED20}" type="asst">
      <dgm:prSet custT="1"/>
      <dgm:spPr/>
      <dgm:t>
        <a:bodyPr/>
        <a:lstStyle/>
        <a:p>
          <a:pPr algn="ctr"/>
          <a:r>
            <a:rPr lang="en-GB" sz="1200" b="1"/>
            <a:t>RDA Steering Committee</a:t>
          </a:r>
        </a:p>
      </dgm:t>
    </dgm:pt>
    <dgm:pt modelId="{1BB80902-055D-4AB1-A788-C74B8A125AF0}" type="parTrans" cxnId="{4F926078-8EBA-4FA8-A023-3870EE0050CB}">
      <dgm:prSet/>
      <dgm:spPr/>
      <dgm:t>
        <a:bodyPr/>
        <a:lstStyle/>
        <a:p>
          <a:pPr algn="ctr"/>
          <a:endParaRPr lang="en-GB"/>
        </a:p>
      </dgm:t>
    </dgm:pt>
    <dgm:pt modelId="{A31AE207-7E0F-4179-8555-EC9DA41BCFB2}" type="sibTrans" cxnId="{4F926078-8EBA-4FA8-A023-3870EE0050CB}">
      <dgm:prSet/>
      <dgm:spPr/>
      <dgm:t>
        <a:bodyPr/>
        <a:lstStyle/>
        <a:p>
          <a:pPr algn="ctr"/>
          <a:endParaRPr lang="en-GB"/>
        </a:p>
      </dgm:t>
    </dgm:pt>
    <dgm:pt modelId="{2687BF4C-DE0D-40B2-8FA0-E14E66816A58}">
      <dgm:prSet phldrT="[Text]" custT="1"/>
      <dgm:spPr/>
      <dgm:t>
        <a:bodyPr/>
        <a:lstStyle/>
        <a:p>
          <a:pPr algn="ctr"/>
          <a:r>
            <a:rPr lang="en-GB" sz="1200" b="1"/>
            <a:t>3 x Association representatives</a:t>
          </a:r>
        </a:p>
        <a:p>
          <a:pPr algn="ctr"/>
          <a:r>
            <a:rPr lang="en-GB" sz="1200"/>
            <a:t>(ALA, CLA, CILIP)</a:t>
          </a:r>
        </a:p>
      </dgm:t>
    </dgm:pt>
    <dgm:pt modelId="{4D666CE2-3DA8-40EE-B0F1-14281B107237}" type="parTrans" cxnId="{D1597382-E018-4022-A61A-F807BD74788D}">
      <dgm:prSet/>
      <dgm:spPr/>
      <dgm:t>
        <a:bodyPr/>
        <a:lstStyle/>
        <a:p>
          <a:pPr algn="ctr"/>
          <a:endParaRPr lang="en-GB"/>
        </a:p>
      </dgm:t>
    </dgm:pt>
    <dgm:pt modelId="{7AA7B3A5-AB8D-414F-AE2D-76CC92B6FE31}" type="sibTrans" cxnId="{D1597382-E018-4022-A61A-F807BD74788D}">
      <dgm:prSet/>
      <dgm:spPr/>
      <dgm:t>
        <a:bodyPr/>
        <a:lstStyle/>
        <a:p>
          <a:pPr algn="ctr"/>
          <a:endParaRPr lang="en-GB"/>
        </a:p>
      </dgm:t>
    </dgm:pt>
    <dgm:pt modelId="{3904E30E-DD82-4801-9377-7CD4C3DCD535}">
      <dgm:prSet phldrT="[Text]" custT="1"/>
      <dgm:spPr/>
      <dgm:t>
        <a:bodyPr/>
        <a:lstStyle/>
        <a:p>
          <a:pPr algn="ctr"/>
          <a:r>
            <a:rPr lang="en-GB" sz="1200" b="1"/>
            <a:t>Chair of RDA Steering Committee</a:t>
          </a:r>
        </a:p>
      </dgm:t>
    </dgm:pt>
    <dgm:pt modelId="{C008B9C1-BF14-4299-AC7E-B6D69336C15B}" type="parTrans" cxnId="{BFA7D1EB-1BA2-4CB0-A1C7-9CFFD194D43A}">
      <dgm:prSet/>
      <dgm:spPr/>
      <dgm:t>
        <a:bodyPr/>
        <a:lstStyle/>
        <a:p>
          <a:pPr algn="ctr"/>
          <a:endParaRPr lang="en-GB"/>
        </a:p>
      </dgm:t>
    </dgm:pt>
    <dgm:pt modelId="{8C97FB57-D6DC-4ACC-A7C4-6386720CC5DA}" type="sibTrans" cxnId="{BFA7D1EB-1BA2-4CB0-A1C7-9CFFD194D43A}">
      <dgm:prSet/>
      <dgm:spPr/>
      <dgm:t>
        <a:bodyPr/>
        <a:lstStyle/>
        <a:p>
          <a:pPr algn="ctr"/>
          <a:endParaRPr lang="en-GB"/>
        </a:p>
      </dgm:t>
    </dgm:pt>
    <dgm:pt modelId="{C506EF9D-4E1A-40ED-B8F6-3B5EDAE9BC40}">
      <dgm:prSet custT="1"/>
      <dgm:spPr/>
      <dgm:t>
        <a:bodyPr/>
        <a:lstStyle/>
        <a:p>
          <a:pPr algn="ctr"/>
          <a:r>
            <a:rPr lang="en-GB" sz="1200" b="1"/>
            <a:t>6 x National Institution Representatives </a:t>
          </a:r>
          <a:r>
            <a:rPr lang="en-GB" sz="1200" b="0"/>
            <a:t>(</a:t>
          </a:r>
          <a:r>
            <a:rPr lang="en-GB" sz="1200"/>
            <a:t>Africa, Latin America and The Caribbean, North America, Asia, Europe, Oceania)</a:t>
          </a:r>
        </a:p>
      </dgm:t>
    </dgm:pt>
    <dgm:pt modelId="{15FB25D4-D192-4997-8CCB-EA27F1CD90E4}" type="parTrans" cxnId="{009CE58D-4137-4D44-9417-C6AAC4095483}">
      <dgm:prSet/>
      <dgm:spPr/>
      <dgm:t>
        <a:bodyPr/>
        <a:lstStyle/>
        <a:p>
          <a:pPr algn="ctr"/>
          <a:endParaRPr lang="en-GB"/>
        </a:p>
      </dgm:t>
    </dgm:pt>
    <dgm:pt modelId="{1122B69D-0B50-4BFA-8629-9D62C5065453}" type="sibTrans" cxnId="{009CE58D-4137-4D44-9417-C6AAC4095483}">
      <dgm:prSet/>
      <dgm:spPr/>
      <dgm:t>
        <a:bodyPr/>
        <a:lstStyle/>
        <a:p>
          <a:pPr algn="ctr"/>
          <a:endParaRPr lang="en-GB"/>
        </a:p>
      </dgm:t>
    </dgm:pt>
    <dgm:pt modelId="{5BE10467-30BA-4E1E-B5B4-9E719D17BA74}">
      <dgm:prSet custT="1"/>
      <dgm:spPr/>
      <dgm:t>
        <a:bodyPr/>
        <a:lstStyle/>
        <a:p>
          <a:pPr algn="ctr"/>
          <a:r>
            <a:rPr lang="en-GB" sz="1200" b="1"/>
            <a:t>2 x co-opted members</a:t>
          </a:r>
          <a:r>
            <a:rPr lang="en-GB" sz="1200" b="0"/>
            <a:t> (representing areas identified by the Board)</a:t>
          </a:r>
          <a:endParaRPr lang="en-GB" sz="1200" b="1"/>
        </a:p>
      </dgm:t>
    </dgm:pt>
    <dgm:pt modelId="{DD1A12F6-49D6-434A-A784-325D6B0A62ED}" type="parTrans" cxnId="{7F1BBF9C-B8DB-4ED2-92ED-5649F00F5E7E}">
      <dgm:prSet/>
      <dgm:spPr/>
      <dgm:t>
        <a:bodyPr/>
        <a:lstStyle/>
        <a:p>
          <a:pPr algn="ctr"/>
          <a:endParaRPr lang="en-GB"/>
        </a:p>
      </dgm:t>
    </dgm:pt>
    <dgm:pt modelId="{8A3A0414-D670-4861-A3B5-3A1655E36DEE}" type="sibTrans" cxnId="{7F1BBF9C-B8DB-4ED2-92ED-5649F00F5E7E}">
      <dgm:prSet/>
      <dgm:spPr/>
      <dgm:t>
        <a:bodyPr/>
        <a:lstStyle/>
        <a:p>
          <a:pPr algn="ctr"/>
          <a:endParaRPr lang="en-GB"/>
        </a:p>
      </dgm:t>
    </dgm:pt>
    <dgm:pt modelId="{F735CF0F-B91E-4776-8E57-6FBC47C42BFB}">
      <dgm:prSet custT="1"/>
      <dgm:spPr/>
      <dgm:t>
        <a:bodyPr/>
        <a:lstStyle/>
        <a:p>
          <a:pPr algn="ctr"/>
          <a:r>
            <a:rPr lang="en-GB" sz="1200" b="1"/>
            <a:t>ALA Publishing Representative</a:t>
          </a:r>
        </a:p>
      </dgm:t>
    </dgm:pt>
    <dgm:pt modelId="{CCADA4DC-A6D8-43EB-9C18-5B3BCE6B13E7}" type="parTrans" cxnId="{63A8898E-57C2-4230-9F9B-5E9C70E4D7C3}">
      <dgm:prSet/>
      <dgm:spPr>
        <a:ln>
          <a:solidFill>
            <a:schemeClr val="accent1"/>
          </a:solidFill>
          <a:prstDash val="sysDash"/>
        </a:ln>
      </dgm:spPr>
      <dgm:t>
        <a:bodyPr/>
        <a:lstStyle/>
        <a:p>
          <a:pPr algn="ctr"/>
          <a:endParaRPr lang="en-GB"/>
        </a:p>
      </dgm:t>
    </dgm:pt>
    <dgm:pt modelId="{B46BFDBE-DA26-48E7-9F50-9CBBE3BE0B04}" type="sibTrans" cxnId="{63A8898E-57C2-4230-9F9B-5E9C70E4D7C3}">
      <dgm:prSet/>
      <dgm:spPr/>
      <dgm:t>
        <a:bodyPr/>
        <a:lstStyle/>
        <a:p>
          <a:pPr algn="ctr"/>
          <a:endParaRPr lang="en-GB"/>
        </a:p>
      </dgm:t>
    </dgm:pt>
    <dgm:pt modelId="{5FBDB1CC-6719-4538-A3D8-39DF183ADEBE}">
      <dgm:prSet custT="1"/>
      <dgm:spPr/>
      <dgm:t>
        <a:bodyPr/>
        <a:lstStyle/>
        <a:p>
          <a:r>
            <a:rPr lang="en-GB" sz="1200" dirty="0"/>
            <a:t>RDA </a:t>
          </a:r>
          <a:r>
            <a:rPr lang="en-GB" sz="1200" dirty="0" smtClean="0"/>
            <a:t>Toolkit Technical Committee</a:t>
          </a:r>
          <a:endParaRPr lang="en-GB" sz="1200" dirty="0"/>
        </a:p>
      </dgm:t>
    </dgm:pt>
    <dgm:pt modelId="{07451B22-ACBF-46CF-BE34-67E0678983AD}" type="parTrans" cxnId="{CACF756E-7340-4D9B-925B-58B11B6437CE}">
      <dgm:prSet/>
      <dgm:spPr>
        <a:ln>
          <a:solidFill>
            <a:schemeClr val="accent1"/>
          </a:solidFill>
          <a:prstDash val="dash"/>
        </a:ln>
      </dgm:spPr>
      <dgm:t>
        <a:bodyPr/>
        <a:lstStyle/>
        <a:p>
          <a:endParaRPr lang="en-GB"/>
        </a:p>
      </dgm:t>
    </dgm:pt>
    <dgm:pt modelId="{06A0C31A-91EC-44B8-AECD-13A87B9DF910}" type="sibTrans" cxnId="{CACF756E-7340-4D9B-925B-58B11B6437CE}">
      <dgm:prSet/>
      <dgm:spPr/>
      <dgm:t>
        <a:bodyPr/>
        <a:lstStyle/>
        <a:p>
          <a:endParaRPr lang="en-GB"/>
        </a:p>
      </dgm:t>
    </dgm:pt>
    <dgm:pt modelId="{A6EB047A-CA4A-4805-B321-FF5F28D062B4}">
      <dgm:prSet custT="1"/>
      <dgm:spPr/>
      <dgm:t>
        <a:bodyPr/>
        <a:lstStyle/>
        <a:p>
          <a:r>
            <a:rPr lang="en-GB" sz="1200"/>
            <a:t>RDA Development Team</a:t>
          </a:r>
        </a:p>
      </dgm:t>
    </dgm:pt>
    <dgm:pt modelId="{F7269093-8C46-410A-8C9E-A8F6482F15BC}" type="parTrans" cxnId="{16D34AD2-F104-4C1A-89F6-AB1278FBA500}">
      <dgm:prSet/>
      <dgm:spPr>
        <a:ln>
          <a:solidFill>
            <a:schemeClr val="accent1"/>
          </a:solidFill>
          <a:prstDash val="dash"/>
        </a:ln>
      </dgm:spPr>
      <dgm:t>
        <a:bodyPr/>
        <a:lstStyle/>
        <a:p>
          <a:endParaRPr lang="en-GB"/>
        </a:p>
      </dgm:t>
    </dgm:pt>
    <dgm:pt modelId="{E69CDB5E-8764-41A7-AC4D-5BC28884EC14}" type="sibTrans" cxnId="{16D34AD2-F104-4C1A-89F6-AB1278FBA500}">
      <dgm:prSet/>
      <dgm:spPr/>
      <dgm:t>
        <a:bodyPr/>
        <a:lstStyle/>
        <a:p>
          <a:endParaRPr lang="en-GB"/>
        </a:p>
      </dgm:t>
    </dgm:pt>
    <dgm:pt modelId="{7EF40EF5-F31B-4962-8279-AEE988B293F0}">
      <dgm:prSet custT="1"/>
      <dgm:spPr>
        <a:solidFill>
          <a:srgbClr val="C3DFB3"/>
        </a:solidFill>
      </dgm:spPr>
      <dgm:t>
        <a:bodyPr/>
        <a:lstStyle/>
        <a:p>
          <a:r>
            <a:rPr lang="en-GB" sz="1200"/>
            <a:t>Board Working Groups (as required)</a:t>
          </a:r>
        </a:p>
      </dgm:t>
    </dgm:pt>
    <dgm:pt modelId="{224C6092-2F81-4B7D-B580-241136455257}" type="parTrans" cxnId="{1D2E9BA1-1445-4D89-A075-A9FFF11679D6}">
      <dgm:prSet/>
      <dgm:spPr>
        <a:ln>
          <a:solidFill>
            <a:schemeClr val="accent1"/>
          </a:solidFill>
          <a:prstDash val="sysDash"/>
        </a:ln>
      </dgm:spPr>
      <dgm:t>
        <a:bodyPr/>
        <a:lstStyle/>
        <a:p>
          <a:endParaRPr lang="en-GB"/>
        </a:p>
      </dgm:t>
    </dgm:pt>
    <dgm:pt modelId="{59CBE2AE-260E-4F8F-9CA9-A92BEF3324FB}" type="sibTrans" cxnId="{1D2E9BA1-1445-4D89-A075-A9FFF11679D6}">
      <dgm:prSet/>
      <dgm:spPr/>
      <dgm:t>
        <a:bodyPr/>
        <a:lstStyle/>
        <a:p>
          <a:endParaRPr lang="en-GB"/>
        </a:p>
      </dgm:t>
    </dgm:pt>
    <dgm:pt modelId="{6090F1EA-51FD-4F60-8BE2-3F14DB47F083}" type="pres">
      <dgm:prSet presAssocID="{CDEA9C64-D652-462F-A148-4B5646D8D2ED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94237C7D-10D7-43F0-B072-E924B925A8A1}" type="pres">
      <dgm:prSet presAssocID="{CDEA9C64-D652-462F-A148-4B5646D8D2ED}" presName="hierFlow" presStyleCnt="0"/>
      <dgm:spPr/>
    </dgm:pt>
    <dgm:pt modelId="{648B2963-1947-4F76-A5F0-60BAB493E5E9}" type="pres">
      <dgm:prSet presAssocID="{CDEA9C64-D652-462F-A148-4B5646D8D2ED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C8EF0E3E-CB5E-4536-895A-0BF0A274BB11}" type="pres">
      <dgm:prSet presAssocID="{E36ED1BC-8A26-4476-8D8D-8797BBF20690}" presName="Name14" presStyleCnt="0"/>
      <dgm:spPr/>
    </dgm:pt>
    <dgm:pt modelId="{61D15CFC-EE1B-43D4-8419-674A5D3DBDF1}" type="pres">
      <dgm:prSet presAssocID="{E36ED1BC-8A26-4476-8D8D-8797BBF20690}" presName="level1Shap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881992F6-88EC-4BF5-91D2-1BD8A506C6B0}" type="pres">
      <dgm:prSet presAssocID="{E36ED1BC-8A26-4476-8D8D-8797BBF20690}" presName="hierChild2" presStyleCnt="0"/>
      <dgm:spPr/>
    </dgm:pt>
    <dgm:pt modelId="{BB6B3476-3E21-40CD-8B3C-1BB99DFBECB8}" type="pres">
      <dgm:prSet presAssocID="{4D666CE2-3DA8-40EE-B0F1-14281B107237}" presName="Name19" presStyleLbl="parChTrans1D2" presStyleIdx="0" presStyleCnt="6"/>
      <dgm:spPr/>
      <dgm:t>
        <a:bodyPr/>
        <a:lstStyle/>
        <a:p>
          <a:endParaRPr lang="en-GB"/>
        </a:p>
      </dgm:t>
    </dgm:pt>
    <dgm:pt modelId="{1CF474A4-E43A-4425-9138-2AF8C816E08B}" type="pres">
      <dgm:prSet presAssocID="{2687BF4C-DE0D-40B2-8FA0-E14E66816A58}" presName="Name21" presStyleCnt="0"/>
      <dgm:spPr/>
    </dgm:pt>
    <dgm:pt modelId="{ACF16CD1-15C3-4A8F-BD79-F2FF975C3BCE}" type="pres">
      <dgm:prSet presAssocID="{2687BF4C-DE0D-40B2-8FA0-E14E66816A58}" presName="level2Shape" presStyleLbl="node2" presStyleIdx="0" presStyleCnt="6" custScaleX="135635"/>
      <dgm:spPr/>
      <dgm:t>
        <a:bodyPr/>
        <a:lstStyle/>
        <a:p>
          <a:endParaRPr lang="en-GB"/>
        </a:p>
      </dgm:t>
    </dgm:pt>
    <dgm:pt modelId="{9AE5BB36-39A0-4F13-86ED-32EB3022043F}" type="pres">
      <dgm:prSet presAssocID="{2687BF4C-DE0D-40B2-8FA0-E14E66816A58}" presName="hierChild3" presStyleCnt="0"/>
      <dgm:spPr/>
    </dgm:pt>
    <dgm:pt modelId="{88597795-327F-4069-8995-872702F16123}" type="pres">
      <dgm:prSet presAssocID="{C008B9C1-BF14-4299-AC7E-B6D69336C15B}" presName="Name19" presStyleLbl="parChTrans1D2" presStyleIdx="1" presStyleCnt="6"/>
      <dgm:spPr/>
      <dgm:t>
        <a:bodyPr/>
        <a:lstStyle/>
        <a:p>
          <a:endParaRPr lang="en-GB"/>
        </a:p>
      </dgm:t>
    </dgm:pt>
    <dgm:pt modelId="{8D899DBB-DCCE-4DEC-A5F2-8C5472CB2A69}" type="pres">
      <dgm:prSet presAssocID="{3904E30E-DD82-4801-9377-7CD4C3DCD535}" presName="Name21" presStyleCnt="0"/>
      <dgm:spPr/>
    </dgm:pt>
    <dgm:pt modelId="{19858855-5570-4D6D-AC1F-DD46B4A584B9}" type="pres">
      <dgm:prSet presAssocID="{3904E30E-DD82-4801-9377-7CD4C3DCD535}" presName="level2Shape" presStyleLbl="node2" presStyleIdx="1" presStyleCnt="6" custScaleY="145276"/>
      <dgm:spPr/>
      <dgm:t>
        <a:bodyPr/>
        <a:lstStyle/>
        <a:p>
          <a:endParaRPr lang="en-GB"/>
        </a:p>
      </dgm:t>
    </dgm:pt>
    <dgm:pt modelId="{73DBD843-4186-40F0-BD6E-15C8F673B865}" type="pres">
      <dgm:prSet presAssocID="{3904E30E-DD82-4801-9377-7CD4C3DCD535}" presName="hierChild3" presStyleCnt="0"/>
      <dgm:spPr/>
    </dgm:pt>
    <dgm:pt modelId="{7B14D973-158C-49FA-9366-45CA668BA315}" type="pres">
      <dgm:prSet presAssocID="{1BB80902-055D-4AB1-A788-C74B8A125AF0}" presName="Name19" presStyleLbl="parChTrans1D3" presStyleIdx="0" presStyleCnt="2"/>
      <dgm:spPr/>
      <dgm:t>
        <a:bodyPr/>
        <a:lstStyle/>
        <a:p>
          <a:endParaRPr lang="en-GB"/>
        </a:p>
      </dgm:t>
    </dgm:pt>
    <dgm:pt modelId="{AA6F8DC2-8379-4DC4-963A-D50A1163BA45}" type="pres">
      <dgm:prSet presAssocID="{3DB442EF-C367-4339-B189-9E824837ED20}" presName="Name21" presStyleCnt="0"/>
      <dgm:spPr/>
    </dgm:pt>
    <dgm:pt modelId="{6B7628E6-5048-4387-99CF-74DCF14F4CFC}" type="pres">
      <dgm:prSet presAssocID="{3DB442EF-C367-4339-B189-9E824837ED20}" presName="level2Shape" presStyleLbl="asst2" presStyleIdx="0" presStyleCnt="1"/>
      <dgm:spPr/>
      <dgm:t>
        <a:bodyPr/>
        <a:lstStyle/>
        <a:p>
          <a:endParaRPr lang="en-GB"/>
        </a:p>
      </dgm:t>
    </dgm:pt>
    <dgm:pt modelId="{F3E532A9-75E6-4311-A0D6-84D201C72E01}" type="pres">
      <dgm:prSet presAssocID="{3DB442EF-C367-4339-B189-9E824837ED20}" presName="hierChild3" presStyleCnt="0"/>
      <dgm:spPr/>
    </dgm:pt>
    <dgm:pt modelId="{7DE1E172-628C-43AF-B894-CEC02F9EB6F6}" type="pres">
      <dgm:prSet presAssocID="{15FB25D4-D192-4997-8CCB-EA27F1CD90E4}" presName="Name19" presStyleLbl="parChTrans1D2" presStyleIdx="2" presStyleCnt="6"/>
      <dgm:spPr/>
      <dgm:t>
        <a:bodyPr/>
        <a:lstStyle/>
        <a:p>
          <a:endParaRPr lang="en-GB"/>
        </a:p>
      </dgm:t>
    </dgm:pt>
    <dgm:pt modelId="{B4851F2D-CAA9-4798-A47A-FC39F47248BE}" type="pres">
      <dgm:prSet presAssocID="{C506EF9D-4E1A-40ED-B8F6-3B5EDAE9BC40}" presName="Name21" presStyleCnt="0"/>
      <dgm:spPr/>
    </dgm:pt>
    <dgm:pt modelId="{2E5EA13C-CC7D-4CFC-B82B-846FAD9550F2}" type="pres">
      <dgm:prSet presAssocID="{C506EF9D-4E1A-40ED-B8F6-3B5EDAE9BC40}" presName="level2Shape" presStyleLbl="node2" presStyleIdx="2" presStyleCnt="6" custScaleX="139987" custScaleY="243658"/>
      <dgm:spPr/>
      <dgm:t>
        <a:bodyPr/>
        <a:lstStyle/>
        <a:p>
          <a:endParaRPr lang="en-GB"/>
        </a:p>
      </dgm:t>
    </dgm:pt>
    <dgm:pt modelId="{D0376EF4-F97C-4C89-AE95-A8C09D82B608}" type="pres">
      <dgm:prSet presAssocID="{C506EF9D-4E1A-40ED-B8F6-3B5EDAE9BC40}" presName="hierChild3" presStyleCnt="0"/>
      <dgm:spPr/>
    </dgm:pt>
    <dgm:pt modelId="{87FDB1A2-A0D2-474D-ADF5-AC999FA872F7}" type="pres">
      <dgm:prSet presAssocID="{DD1A12F6-49D6-434A-A784-325D6B0A62ED}" presName="Name19" presStyleLbl="parChTrans1D2" presStyleIdx="3" presStyleCnt="6"/>
      <dgm:spPr/>
      <dgm:t>
        <a:bodyPr/>
        <a:lstStyle/>
        <a:p>
          <a:endParaRPr lang="en-GB"/>
        </a:p>
      </dgm:t>
    </dgm:pt>
    <dgm:pt modelId="{EEFE0D30-0AF1-47EE-AC21-76AD2096A03A}" type="pres">
      <dgm:prSet presAssocID="{5BE10467-30BA-4E1E-B5B4-9E719D17BA74}" presName="Name21" presStyleCnt="0"/>
      <dgm:spPr/>
    </dgm:pt>
    <dgm:pt modelId="{60825878-8109-4B31-BDF3-F962612D3F9A}" type="pres">
      <dgm:prSet presAssocID="{5BE10467-30BA-4E1E-B5B4-9E719D17BA74}" presName="level2Shape" presStyleLbl="node2" presStyleIdx="3" presStyleCnt="6" custScaleX="128095" custScaleY="158497"/>
      <dgm:spPr/>
      <dgm:t>
        <a:bodyPr/>
        <a:lstStyle/>
        <a:p>
          <a:endParaRPr lang="en-GB"/>
        </a:p>
      </dgm:t>
    </dgm:pt>
    <dgm:pt modelId="{3B80AD2B-0B63-4FAF-A45A-95DE54003949}" type="pres">
      <dgm:prSet presAssocID="{5BE10467-30BA-4E1E-B5B4-9E719D17BA74}" presName="hierChild3" presStyleCnt="0"/>
      <dgm:spPr/>
    </dgm:pt>
    <dgm:pt modelId="{C1D300E0-954F-444A-944A-1838B6D34FB5}" type="pres">
      <dgm:prSet presAssocID="{CCADA4DC-A6D8-43EB-9C18-5B3BCE6B13E7}" presName="Name19" presStyleLbl="parChTrans1D2" presStyleIdx="4" presStyleCnt="6"/>
      <dgm:spPr/>
      <dgm:t>
        <a:bodyPr/>
        <a:lstStyle/>
        <a:p>
          <a:endParaRPr lang="en-GB"/>
        </a:p>
      </dgm:t>
    </dgm:pt>
    <dgm:pt modelId="{D74F1F84-98A5-480D-90A4-C4ECA365D278}" type="pres">
      <dgm:prSet presAssocID="{F735CF0F-B91E-4776-8E57-6FBC47C42BFB}" presName="Name21" presStyleCnt="0"/>
      <dgm:spPr/>
    </dgm:pt>
    <dgm:pt modelId="{B1511F22-982C-4008-9D36-1FB4BD487B5F}" type="pres">
      <dgm:prSet presAssocID="{F735CF0F-B91E-4776-8E57-6FBC47C42BFB}" presName="level2Shape" presStyleLbl="node2" presStyleIdx="4" presStyleCnt="6" custScaleX="138826"/>
      <dgm:spPr/>
      <dgm:t>
        <a:bodyPr/>
        <a:lstStyle/>
        <a:p>
          <a:endParaRPr lang="en-GB"/>
        </a:p>
      </dgm:t>
    </dgm:pt>
    <dgm:pt modelId="{DAC5B678-27A6-47CE-AC9C-D45B2FC3BE44}" type="pres">
      <dgm:prSet presAssocID="{F735CF0F-B91E-4776-8E57-6FBC47C42BFB}" presName="hierChild3" presStyleCnt="0"/>
      <dgm:spPr/>
    </dgm:pt>
    <dgm:pt modelId="{8C579648-A08B-4262-AF78-241F05403CD1}" type="pres">
      <dgm:prSet presAssocID="{07451B22-ACBF-46CF-BE34-67E0678983AD}" presName="Name19" presStyleLbl="parChTrans1D3" presStyleIdx="1" presStyleCnt="2"/>
      <dgm:spPr/>
      <dgm:t>
        <a:bodyPr/>
        <a:lstStyle/>
        <a:p>
          <a:endParaRPr lang="en-GB"/>
        </a:p>
      </dgm:t>
    </dgm:pt>
    <dgm:pt modelId="{7042B18B-E0A3-4CE9-9092-7BB5C110791D}" type="pres">
      <dgm:prSet presAssocID="{5FBDB1CC-6719-4538-A3D8-39DF183ADEBE}" presName="Name21" presStyleCnt="0"/>
      <dgm:spPr/>
    </dgm:pt>
    <dgm:pt modelId="{9B30EE28-AC16-458A-B7A3-49CE4AC07A19}" type="pres">
      <dgm:prSet presAssocID="{5FBDB1CC-6719-4538-A3D8-39DF183ADEBE}" presName="level2Shape" presStyleLbl="node3" presStyleIdx="0" presStyleCnt="1" custScaleY="139611"/>
      <dgm:spPr/>
      <dgm:t>
        <a:bodyPr/>
        <a:lstStyle/>
        <a:p>
          <a:endParaRPr lang="en-GB"/>
        </a:p>
      </dgm:t>
    </dgm:pt>
    <dgm:pt modelId="{4198F760-7BB5-4BD8-A8F0-D7F1F48DC5EF}" type="pres">
      <dgm:prSet presAssocID="{5FBDB1CC-6719-4538-A3D8-39DF183ADEBE}" presName="hierChild3" presStyleCnt="0"/>
      <dgm:spPr/>
    </dgm:pt>
    <dgm:pt modelId="{E40D9AB7-3FC2-4D3F-BD90-81DBA21F36FA}" type="pres">
      <dgm:prSet presAssocID="{F7269093-8C46-410A-8C9E-A8F6482F15BC}" presName="Name19" presStyleLbl="parChTrans1D4" presStyleIdx="0" presStyleCnt="1"/>
      <dgm:spPr/>
      <dgm:t>
        <a:bodyPr/>
        <a:lstStyle/>
        <a:p>
          <a:endParaRPr lang="en-GB"/>
        </a:p>
      </dgm:t>
    </dgm:pt>
    <dgm:pt modelId="{7146E874-5176-4973-9BF6-D0F9DAC9D54D}" type="pres">
      <dgm:prSet presAssocID="{A6EB047A-CA4A-4805-B321-FF5F28D062B4}" presName="Name21" presStyleCnt="0"/>
      <dgm:spPr/>
    </dgm:pt>
    <dgm:pt modelId="{F758290D-9D9A-4DFB-B8DA-744734EF8C43}" type="pres">
      <dgm:prSet presAssocID="{A6EB047A-CA4A-4805-B321-FF5F28D062B4}" presName="level2Shape" presStyleLbl="node4" presStyleIdx="0" presStyleCnt="1" custScaleX="158387"/>
      <dgm:spPr/>
      <dgm:t>
        <a:bodyPr/>
        <a:lstStyle/>
        <a:p>
          <a:endParaRPr lang="en-GB"/>
        </a:p>
      </dgm:t>
    </dgm:pt>
    <dgm:pt modelId="{FAEC27E4-884D-4A0A-9A54-38169DA92D79}" type="pres">
      <dgm:prSet presAssocID="{A6EB047A-CA4A-4805-B321-FF5F28D062B4}" presName="hierChild3" presStyleCnt="0"/>
      <dgm:spPr/>
    </dgm:pt>
    <dgm:pt modelId="{BCA55418-DB3C-433B-9649-DB8D408ECE9E}" type="pres">
      <dgm:prSet presAssocID="{224C6092-2F81-4B7D-B580-241136455257}" presName="Name19" presStyleLbl="parChTrans1D2" presStyleIdx="5" presStyleCnt="6"/>
      <dgm:spPr/>
      <dgm:t>
        <a:bodyPr/>
        <a:lstStyle/>
        <a:p>
          <a:endParaRPr lang="en-GB"/>
        </a:p>
      </dgm:t>
    </dgm:pt>
    <dgm:pt modelId="{EA1FE5CB-F5E3-4217-B0E5-0EA85E05EF14}" type="pres">
      <dgm:prSet presAssocID="{7EF40EF5-F31B-4962-8279-AEE988B293F0}" presName="Name21" presStyleCnt="0"/>
      <dgm:spPr/>
    </dgm:pt>
    <dgm:pt modelId="{13EFDFB6-13BC-45AA-9E77-BBC1925BB857}" type="pres">
      <dgm:prSet presAssocID="{7EF40EF5-F31B-4962-8279-AEE988B293F0}" presName="level2Shape" presStyleLbl="node2" presStyleIdx="5" presStyleCnt="6" custScaleY="168166"/>
      <dgm:spPr/>
      <dgm:t>
        <a:bodyPr/>
        <a:lstStyle/>
        <a:p>
          <a:endParaRPr lang="en-GB"/>
        </a:p>
      </dgm:t>
    </dgm:pt>
    <dgm:pt modelId="{B671C020-F7CA-4271-B785-E294264C32B1}" type="pres">
      <dgm:prSet presAssocID="{7EF40EF5-F31B-4962-8279-AEE988B293F0}" presName="hierChild3" presStyleCnt="0"/>
      <dgm:spPr/>
    </dgm:pt>
    <dgm:pt modelId="{787C33A9-1A80-4524-8DDA-69349B2DE276}" type="pres">
      <dgm:prSet presAssocID="{CDEA9C64-D652-462F-A148-4B5646D8D2ED}" presName="bgShapesFlow" presStyleCnt="0"/>
      <dgm:spPr/>
    </dgm:pt>
  </dgm:ptLst>
  <dgm:cxnLst>
    <dgm:cxn modelId="{009CE58D-4137-4D44-9417-C6AAC4095483}" srcId="{E36ED1BC-8A26-4476-8D8D-8797BBF20690}" destId="{C506EF9D-4E1A-40ED-B8F6-3B5EDAE9BC40}" srcOrd="2" destOrd="0" parTransId="{15FB25D4-D192-4997-8CCB-EA27F1CD90E4}" sibTransId="{1122B69D-0B50-4BFA-8629-9D62C5065453}"/>
    <dgm:cxn modelId="{108AF8DD-5F8E-444C-AF5D-D41E966BD90B}" type="presOf" srcId="{3904E30E-DD82-4801-9377-7CD4C3DCD535}" destId="{19858855-5570-4D6D-AC1F-DD46B4A584B9}" srcOrd="0" destOrd="0" presId="urn:microsoft.com/office/officeart/2005/8/layout/hierarchy6"/>
    <dgm:cxn modelId="{5A545C10-830E-4DB3-88C9-96B5E779B238}" type="presOf" srcId="{CDEA9C64-D652-462F-A148-4B5646D8D2ED}" destId="{6090F1EA-51FD-4F60-8BE2-3F14DB47F083}" srcOrd="0" destOrd="0" presId="urn:microsoft.com/office/officeart/2005/8/layout/hierarchy6"/>
    <dgm:cxn modelId="{C0201DF0-911D-4CF0-A230-87DFB83A2FBF}" type="presOf" srcId="{F735CF0F-B91E-4776-8E57-6FBC47C42BFB}" destId="{B1511F22-982C-4008-9D36-1FB4BD487B5F}" srcOrd="0" destOrd="0" presId="urn:microsoft.com/office/officeart/2005/8/layout/hierarchy6"/>
    <dgm:cxn modelId="{796DD271-7DE0-494F-8F1F-C54F52057050}" type="presOf" srcId="{7EF40EF5-F31B-4962-8279-AEE988B293F0}" destId="{13EFDFB6-13BC-45AA-9E77-BBC1925BB857}" srcOrd="0" destOrd="0" presId="urn:microsoft.com/office/officeart/2005/8/layout/hierarchy6"/>
    <dgm:cxn modelId="{82827E0F-C4A5-44CF-B231-65187F7A0CDC}" type="presOf" srcId="{E36ED1BC-8A26-4476-8D8D-8797BBF20690}" destId="{61D15CFC-EE1B-43D4-8419-674A5D3DBDF1}" srcOrd="0" destOrd="0" presId="urn:microsoft.com/office/officeart/2005/8/layout/hierarchy6"/>
    <dgm:cxn modelId="{D5D626B9-E2FA-4BE1-84D7-10E5B7F3A974}" type="presOf" srcId="{2687BF4C-DE0D-40B2-8FA0-E14E66816A58}" destId="{ACF16CD1-15C3-4A8F-BD79-F2FF975C3BCE}" srcOrd="0" destOrd="0" presId="urn:microsoft.com/office/officeart/2005/8/layout/hierarchy6"/>
    <dgm:cxn modelId="{4F926078-8EBA-4FA8-A023-3870EE0050CB}" srcId="{3904E30E-DD82-4801-9377-7CD4C3DCD535}" destId="{3DB442EF-C367-4339-B189-9E824837ED20}" srcOrd="0" destOrd="0" parTransId="{1BB80902-055D-4AB1-A788-C74B8A125AF0}" sibTransId="{A31AE207-7E0F-4179-8555-EC9DA41BCFB2}"/>
    <dgm:cxn modelId="{41A44EED-1C62-4E48-8CEC-DBB2F6BC7921}" type="presOf" srcId="{C008B9C1-BF14-4299-AC7E-B6D69336C15B}" destId="{88597795-327F-4069-8995-872702F16123}" srcOrd="0" destOrd="0" presId="urn:microsoft.com/office/officeart/2005/8/layout/hierarchy6"/>
    <dgm:cxn modelId="{1F323DF6-D3B5-4D4C-8B7B-1DC7F57FE2AC}" type="presOf" srcId="{5BE10467-30BA-4E1E-B5B4-9E719D17BA74}" destId="{60825878-8109-4B31-BDF3-F962612D3F9A}" srcOrd="0" destOrd="0" presId="urn:microsoft.com/office/officeart/2005/8/layout/hierarchy6"/>
    <dgm:cxn modelId="{DCC0C36E-D476-4A78-8D0E-F04B920E88EA}" type="presOf" srcId="{224C6092-2F81-4B7D-B580-241136455257}" destId="{BCA55418-DB3C-433B-9649-DB8D408ECE9E}" srcOrd="0" destOrd="0" presId="urn:microsoft.com/office/officeart/2005/8/layout/hierarchy6"/>
    <dgm:cxn modelId="{5754EF6B-E0FF-4AA7-8501-35F3A3354756}" srcId="{CDEA9C64-D652-462F-A148-4B5646D8D2ED}" destId="{E36ED1BC-8A26-4476-8D8D-8797BBF20690}" srcOrd="0" destOrd="0" parTransId="{68196E14-02E3-40E5-B1BD-6F9EC7361B3C}" sibTransId="{26D0C107-DF2D-4B23-834C-F93E9CF19738}"/>
    <dgm:cxn modelId="{32D21E02-82C8-4728-8DC8-FF9CBD607EB4}" type="presOf" srcId="{15FB25D4-D192-4997-8CCB-EA27F1CD90E4}" destId="{7DE1E172-628C-43AF-B894-CEC02F9EB6F6}" srcOrd="0" destOrd="0" presId="urn:microsoft.com/office/officeart/2005/8/layout/hierarchy6"/>
    <dgm:cxn modelId="{9932F35B-0129-4413-8C06-0703CFE6DF80}" type="presOf" srcId="{F7269093-8C46-410A-8C9E-A8F6482F15BC}" destId="{E40D9AB7-3FC2-4D3F-BD90-81DBA21F36FA}" srcOrd="0" destOrd="0" presId="urn:microsoft.com/office/officeart/2005/8/layout/hierarchy6"/>
    <dgm:cxn modelId="{63A8898E-57C2-4230-9F9B-5E9C70E4D7C3}" srcId="{E36ED1BC-8A26-4476-8D8D-8797BBF20690}" destId="{F735CF0F-B91E-4776-8E57-6FBC47C42BFB}" srcOrd="4" destOrd="0" parTransId="{CCADA4DC-A6D8-43EB-9C18-5B3BCE6B13E7}" sibTransId="{B46BFDBE-DA26-48E7-9F50-9CBBE3BE0B04}"/>
    <dgm:cxn modelId="{F2159DE7-29B5-4A4E-8C19-508A340C67E5}" type="presOf" srcId="{DD1A12F6-49D6-434A-A784-325D6B0A62ED}" destId="{87FDB1A2-A0D2-474D-ADF5-AC999FA872F7}" srcOrd="0" destOrd="0" presId="urn:microsoft.com/office/officeart/2005/8/layout/hierarchy6"/>
    <dgm:cxn modelId="{D1597382-E018-4022-A61A-F807BD74788D}" srcId="{E36ED1BC-8A26-4476-8D8D-8797BBF20690}" destId="{2687BF4C-DE0D-40B2-8FA0-E14E66816A58}" srcOrd="0" destOrd="0" parTransId="{4D666CE2-3DA8-40EE-B0F1-14281B107237}" sibTransId="{7AA7B3A5-AB8D-414F-AE2D-76CC92B6FE31}"/>
    <dgm:cxn modelId="{951E93D8-6A45-4441-A9A5-993BC044A5C9}" type="presOf" srcId="{5FBDB1CC-6719-4538-A3D8-39DF183ADEBE}" destId="{9B30EE28-AC16-458A-B7A3-49CE4AC07A19}" srcOrd="0" destOrd="0" presId="urn:microsoft.com/office/officeart/2005/8/layout/hierarchy6"/>
    <dgm:cxn modelId="{2825A1D0-ACA0-412F-9B13-4A8C4460E7C1}" type="presOf" srcId="{07451B22-ACBF-46CF-BE34-67E0678983AD}" destId="{8C579648-A08B-4262-AF78-241F05403CD1}" srcOrd="0" destOrd="0" presId="urn:microsoft.com/office/officeart/2005/8/layout/hierarchy6"/>
    <dgm:cxn modelId="{16D34AD2-F104-4C1A-89F6-AB1278FBA500}" srcId="{5FBDB1CC-6719-4538-A3D8-39DF183ADEBE}" destId="{A6EB047A-CA4A-4805-B321-FF5F28D062B4}" srcOrd="0" destOrd="0" parTransId="{F7269093-8C46-410A-8C9E-A8F6482F15BC}" sibTransId="{E69CDB5E-8764-41A7-AC4D-5BC28884EC14}"/>
    <dgm:cxn modelId="{CACF756E-7340-4D9B-925B-58B11B6437CE}" srcId="{F735CF0F-B91E-4776-8E57-6FBC47C42BFB}" destId="{5FBDB1CC-6719-4538-A3D8-39DF183ADEBE}" srcOrd="0" destOrd="0" parTransId="{07451B22-ACBF-46CF-BE34-67E0678983AD}" sibTransId="{06A0C31A-91EC-44B8-AECD-13A87B9DF910}"/>
    <dgm:cxn modelId="{7BC2B9E5-60D0-4935-B173-A455A0A3C68E}" type="presOf" srcId="{C506EF9D-4E1A-40ED-B8F6-3B5EDAE9BC40}" destId="{2E5EA13C-CC7D-4CFC-B82B-846FAD9550F2}" srcOrd="0" destOrd="0" presId="urn:microsoft.com/office/officeart/2005/8/layout/hierarchy6"/>
    <dgm:cxn modelId="{1D2E9BA1-1445-4D89-A075-A9FFF11679D6}" srcId="{E36ED1BC-8A26-4476-8D8D-8797BBF20690}" destId="{7EF40EF5-F31B-4962-8279-AEE988B293F0}" srcOrd="5" destOrd="0" parTransId="{224C6092-2F81-4B7D-B580-241136455257}" sibTransId="{59CBE2AE-260E-4F8F-9CA9-A92BEF3324FB}"/>
    <dgm:cxn modelId="{0971FB35-4476-4948-8A57-4BD032D42790}" type="presOf" srcId="{A6EB047A-CA4A-4805-B321-FF5F28D062B4}" destId="{F758290D-9D9A-4DFB-B8DA-744734EF8C43}" srcOrd="0" destOrd="0" presId="urn:microsoft.com/office/officeart/2005/8/layout/hierarchy6"/>
    <dgm:cxn modelId="{238C3319-498F-40CF-90B2-BC33251C09CF}" type="presOf" srcId="{4D666CE2-3DA8-40EE-B0F1-14281B107237}" destId="{BB6B3476-3E21-40CD-8B3C-1BB99DFBECB8}" srcOrd="0" destOrd="0" presId="urn:microsoft.com/office/officeart/2005/8/layout/hierarchy6"/>
    <dgm:cxn modelId="{7F1BBF9C-B8DB-4ED2-92ED-5649F00F5E7E}" srcId="{E36ED1BC-8A26-4476-8D8D-8797BBF20690}" destId="{5BE10467-30BA-4E1E-B5B4-9E719D17BA74}" srcOrd="3" destOrd="0" parTransId="{DD1A12F6-49D6-434A-A784-325D6B0A62ED}" sibTransId="{8A3A0414-D670-4861-A3B5-3A1655E36DEE}"/>
    <dgm:cxn modelId="{DDD2B3B6-3B12-424D-AE50-414E09753B4A}" type="presOf" srcId="{1BB80902-055D-4AB1-A788-C74B8A125AF0}" destId="{7B14D973-158C-49FA-9366-45CA668BA315}" srcOrd="0" destOrd="0" presId="urn:microsoft.com/office/officeart/2005/8/layout/hierarchy6"/>
    <dgm:cxn modelId="{BFA7D1EB-1BA2-4CB0-A1C7-9CFFD194D43A}" srcId="{E36ED1BC-8A26-4476-8D8D-8797BBF20690}" destId="{3904E30E-DD82-4801-9377-7CD4C3DCD535}" srcOrd="1" destOrd="0" parTransId="{C008B9C1-BF14-4299-AC7E-B6D69336C15B}" sibTransId="{8C97FB57-D6DC-4ACC-A7C4-6386720CC5DA}"/>
    <dgm:cxn modelId="{4442DF97-721F-4652-B06C-BB46CA407E71}" type="presOf" srcId="{3DB442EF-C367-4339-B189-9E824837ED20}" destId="{6B7628E6-5048-4387-99CF-74DCF14F4CFC}" srcOrd="0" destOrd="0" presId="urn:microsoft.com/office/officeart/2005/8/layout/hierarchy6"/>
    <dgm:cxn modelId="{C6319F90-65ED-4A6E-9F32-66FE8A850BAA}" type="presOf" srcId="{CCADA4DC-A6D8-43EB-9C18-5B3BCE6B13E7}" destId="{C1D300E0-954F-444A-944A-1838B6D34FB5}" srcOrd="0" destOrd="0" presId="urn:microsoft.com/office/officeart/2005/8/layout/hierarchy6"/>
    <dgm:cxn modelId="{58A8C0D5-E14C-4137-8476-C5518CAEB55C}" type="presParOf" srcId="{6090F1EA-51FD-4F60-8BE2-3F14DB47F083}" destId="{94237C7D-10D7-43F0-B072-E924B925A8A1}" srcOrd="0" destOrd="0" presId="urn:microsoft.com/office/officeart/2005/8/layout/hierarchy6"/>
    <dgm:cxn modelId="{F5C31EFD-D56D-4125-BE2F-3C954FB66D8D}" type="presParOf" srcId="{94237C7D-10D7-43F0-B072-E924B925A8A1}" destId="{648B2963-1947-4F76-A5F0-60BAB493E5E9}" srcOrd="0" destOrd="0" presId="urn:microsoft.com/office/officeart/2005/8/layout/hierarchy6"/>
    <dgm:cxn modelId="{4E1F7473-2E80-4549-B508-A46610267F07}" type="presParOf" srcId="{648B2963-1947-4F76-A5F0-60BAB493E5E9}" destId="{C8EF0E3E-CB5E-4536-895A-0BF0A274BB11}" srcOrd="0" destOrd="0" presId="urn:microsoft.com/office/officeart/2005/8/layout/hierarchy6"/>
    <dgm:cxn modelId="{4C219D76-916C-43AD-AA56-2627FFDE03FC}" type="presParOf" srcId="{C8EF0E3E-CB5E-4536-895A-0BF0A274BB11}" destId="{61D15CFC-EE1B-43D4-8419-674A5D3DBDF1}" srcOrd="0" destOrd="0" presId="urn:microsoft.com/office/officeart/2005/8/layout/hierarchy6"/>
    <dgm:cxn modelId="{67F75817-B184-491C-941F-1E8A9EA61F08}" type="presParOf" srcId="{C8EF0E3E-CB5E-4536-895A-0BF0A274BB11}" destId="{881992F6-88EC-4BF5-91D2-1BD8A506C6B0}" srcOrd="1" destOrd="0" presId="urn:microsoft.com/office/officeart/2005/8/layout/hierarchy6"/>
    <dgm:cxn modelId="{556057CA-97CD-47D3-B71A-EE3E3654810B}" type="presParOf" srcId="{881992F6-88EC-4BF5-91D2-1BD8A506C6B0}" destId="{BB6B3476-3E21-40CD-8B3C-1BB99DFBECB8}" srcOrd="0" destOrd="0" presId="urn:microsoft.com/office/officeart/2005/8/layout/hierarchy6"/>
    <dgm:cxn modelId="{CB85B2C3-09D7-439F-BC3B-244AB62CB31E}" type="presParOf" srcId="{881992F6-88EC-4BF5-91D2-1BD8A506C6B0}" destId="{1CF474A4-E43A-4425-9138-2AF8C816E08B}" srcOrd="1" destOrd="0" presId="urn:microsoft.com/office/officeart/2005/8/layout/hierarchy6"/>
    <dgm:cxn modelId="{8C06F3CA-B82F-4ADC-A034-0BB6F43F8C2B}" type="presParOf" srcId="{1CF474A4-E43A-4425-9138-2AF8C816E08B}" destId="{ACF16CD1-15C3-4A8F-BD79-F2FF975C3BCE}" srcOrd="0" destOrd="0" presId="urn:microsoft.com/office/officeart/2005/8/layout/hierarchy6"/>
    <dgm:cxn modelId="{8CB1D3CF-17B9-48BE-90CE-4E940B290BEA}" type="presParOf" srcId="{1CF474A4-E43A-4425-9138-2AF8C816E08B}" destId="{9AE5BB36-39A0-4F13-86ED-32EB3022043F}" srcOrd="1" destOrd="0" presId="urn:microsoft.com/office/officeart/2005/8/layout/hierarchy6"/>
    <dgm:cxn modelId="{3A24F859-E227-49C6-9705-05E1814CDDCF}" type="presParOf" srcId="{881992F6-88EC-4BF5-91D2-1BD8A506C6B0}" destId="{88597795-327F-4069-8995-872702F16123}" srcOrd="2" destOrd="0" presId="urn:microsoft.com/office/officeart/2005/8/layout/hierarchy6"/>
    <dgm:cxn modelId="{01BCCDF9-DE63-4629-84EB-2EC1BEB57C3A}" type="presParOf" srcId="{881992F6-88EC-4BF5-91D2-1BD8A506C6B0}" destId="{8D899DBB-DCCE-4DEC-A5F2-8C5472CB2A69}" srcOrd="3" destOrd="0" presId="urn:microsoft.com/office/officeart/2005/8/layout/hierarchy6"/>
    <dgm:cxn modelId="{A0939B3C-6FB5-4A63-B3CE-176BF7A04D2D}" type="presParOf" srcId="{8D899DBB-DCCE-4DEC-A5F2-8C5472CB2A69}" destId="{19858855-5570-4D6D-AC1F-DD46B4A584B9}" srcOrd="0" destOrd="0" presId="urn:microsoft.com/office/officeart/2005/8/layout/hierarchy6"/>
    <dgm:cxn modelId="{475D0FA0-555B-4E76-ADD4-13D2225784ED}" type="presParOf" srcId="{8D899DBB-DCCE-4DEC-A5F2-8C5472CB2A69}" destId="{73DBD843-4186-40F0-BD6E-15C8F673B865}" srcOrd="1" destOrd="0" presId="urn:microsoft.com/office/officeart/2005/8/layout/hierarchy6"/>
    <dgm:cxn modelId="{9618D3BF-CF02-4CA1-9DC6-91C4A05E5869}" type="presParOf" srcId="{73DBD843-4186-40F0-BD6E-15C8F673B865}" destId="{7B14D973-158C-49FA-9366-45CA668BA315}" srcOrd="0" destOrd="0" presId="urn:microsoft.com/office/officeart/2005/8/layout/hierarchy6"/>
    <dgm:cxn modelId="{5FC70D6B-5510-4AC3-961C-CBB6A4998E5F}" type="presParOf" srcId="{73DBD843-4186-40F0-BD6E-15C8F673B865}" destId="{AA6F8DC2-8379-4DC4-963A-D50A1163BA45}" srcOrd="1" destOrd="0" presId="urn:microsoft.com/office/officeart/2005/8/layout/hierarchy6"/>
    <dgm:cxn modelId="{D1CD5A4A-A85E-426E-8F1A-CD908F229719}" type="presParOf" srcId="{AA6F8DC2-8379-4DC4-963A-D50A1163BA45}" destId="{6B7628E6-5048-4387-99CF-74DCF14F4CFC}" srcOrd="0" destOrd="0" presId="urn:microsoft.com/office/officeart/2005/8/layout/hierarchy6"/>
    <dgm:cxn modelId="{2BD4C21E-FE4C-448D-A3D0-15D8C815921C}" type="presParOf" srcId="{AA6F8DC2-8379-4DC4-963A-D50A1163BA45}" destId="{F3E532A9-75E6-4311-A0D6-84D201C72E01}" srcOrd="1" destOrd="0" presId="urn:microsoft.com/office/officeart/2005/8/layout/hierarchy6"/>
    <dgm:cxn modelId="{DCDABD28-E3EE-4687-B17C-8E59FFB827BD}" type="presParOf" srcId="{881992F6-88EC-4BF5-91D2-1BD8A506C6B0}" destId="{7DE1E172-628C-43AF-B894-CEC02F9EB6F6}" srcOrd="4" destOrd="0" presId="urn:microsoft.com/office/officeart/2005/8/layout/hierarchy6"/>
    <dgm:cxn modelId="{BC13818C-3300-4E89-A94D-B67D65D78A17}" type="presParOf" srcId="{881992F6-88EC-4BF5-91D2-1BD8A506C6B0}" destId="{B4851F2D-CAA9-4798-A47A-FC39F47248BE}" srcOrd="5" destOrd="0" presId="urn:microsoft.com/office/officeart/2005/8/layout/hierarchy6"/>
    <dgm:cxn modelId="{060CF3AD-0D3E-4839-85A9-118AF05C9423}" type="presParOf" srcId="{B4851F2D-CAA9-4798-A47A-FC39F47248BE}" destId="{2E5EA13C-CC7D-4CFC-B82B-846FAD9550F2}" srcOrd="0" destOrd="0" presId="urn:microsoft.com/office/officeart/2005/8/layout/hierarchy6"/>
    <dgm:cxn modelId="{4EFE425D-5BEA-4062-8D36-0A5835D805C5}" type="presParOf" srcId="{B4851F2D-CAA9-4798-A47A-FC39F47248BE}" destId="{D0376EF4-F97C-4C89-AE95-A8C09D82B608}" srcOrd="1" destOrd="0" presId="urn:microsoft.com/office/officeart/2005/8/layout/hierarchy6"/>
    <dgm:cxn modelId="{8CB02D0B-F3A3-4253-AA91-9D7D4982D52E}" type="presParOf" srcId="{881992F6-88EC-4BF5-91D2-1BD8A506C6B0}" destId="{87FDB1A2-A0D2-474D-ADF5-AC999FA872F7}" srcOrd="6" destOrd="0" presId="urn:microsoft.com/office/officeart/2005/8/layout/hierarchy6"/>
    <dgm:cxn modelId="{25ED4A64-9F8B-4D8E-B514-465E065EA626}" type="presParOf" srcId="{881992F6-88EC-4BF5-91D2-1BD8A506C6B0}" destId="{EEFE0D30-0AF1-47EE-AC21-76AD2096A03A}" srcOrd="7" destOrd="0" presId="urn:microsoft.com/office/officeart/2005/8/layout/hierarchy6"/>
    <dgm:cxn modelId="{D79FF3B3-6D72-4FB9-AC2D-1E7F14DF2377}" type="presParOf" srcId="{EEFE0D30-0AF1-47EE-AC21-76AD2096A03A}" destId="{60825878-8109-4B31-BDF3-F962612D3F9A}" srcOrd="0" destOrd="0" presId="urn:microsoft.com/office/officeart/2005/8/layout/hierarchy6"/>
    <dgm:cxn modelId="{432ED2DA-6058-4313-813E-E48FA4A14E0E}" type="presParOf" srcId="{EEFE0D30-0AF1-47EE-AC21-76AD2096A03A}" destId="{3B80AD2B-0B63-4FAF-A45A-95DE54003949}" srcOrd="1" destOrd="0" presId="urn:microsoft.com/office/officeart/2005/8/layout/hierarchy6"/>
    <dgm:cxn modelId="{1AC7257B-0C4E-47D5-9C4E-84FDDF46AA14}" type="presParOf" srcId="{881992F6-88EC-4BF5-91D2-1BD8A506C6B0}" destId="{C1D300E0-954F-444A-944A-1838B6D34FB5}" srcOrd="8" destOrd="0" presId="urn:microsoft.com/office/officeart/2005/8/layout/hierarchy6"/>
    <dgm:cxn modelId="{E8C7608D-67C6-497C-B952-8E3C31B3A417}" type="presParOf" srcId="{881992F6-88EC-4BF5-91D2-1BD8A506C6B0}" destId="{D74F1F84-98A5-480D-90A4-C4ECA365D278}" srcOrd="9" destOrd="0" presId="urn:microsoft.com/office/officeart/2005/8/layout/hierarchy6"/>
    <dgm:cxn modelId="{BEFD6A42-9FFC-4069-9DF4-802A0D90E9CB}" type="presParOf" srcId="{D74F1F84-98A5-480D-90A4-C4ECA365D278}" destId="{B1511F22-982C-4008-9D36-1FB4BD487B5F}" srcOrd="0" destOrd="0" presId="urn:microsoft.com/office/officeart/2005/8/layout/hierarchy6"/>
    <dgm:cxn modelId="{7A51E9AF-0655-4230-8A23-A5F05594A90C}" type="presParOf" srcId="{D74F1F84-98A5-480D-90A4-C4ECA365D278}" destId="{DAC5B678-27A6-47CE-AC9C-D45B2FC3BE44}" srcOrd="1" destOrd="0" presId="urn:microsoft.com/office/officeart/2005/8/layout/hierarchy6"/>
    <dgm:cxn modelId="{192C1222-1F2B-4030-BB1C-02E26CED1CA3}" type="presParOf" srcId="{DAC5B678-27A6-47CE-AC9C-D45B2FC3BE44}" destId="{8C579648-A08B-4262-AF78-241F05403CD1}" srcOrd="0" destOrd="0" presId="urn:microsoft.com/office/officeart/2005/8/layout/hierarchy6"/>
    <dgm:cxn modelId="{C8C31FE6-92C0-49F3-846E-A2ED5B63A50E}" type="presParOf" srcId="{DAC5B678-27A6-47CE-AC9C-D45B2FC3BE44}" destId="{7042B18B-E0A3-4CE9-9092-7BB5C110791D}" srcOrd="1" destOrd="0" presId="urn:microsoft.com/office/officeart/2005/8/layout/hierarchy6"/>
    <dgm:cxn modelId="{DFE4645B-7B67-46B8-B6D8-343880FC18C3}" type="presParOf" srcId="{7042B18B-E0A3-4CE9-9092-7BB5C110791D}" destId="{9B30EE28-AC16-458A-B7A3-49CE4AC07A19}" srcOrd="0" destOrd="0" presId="urn:microsoft.com/office/officeart/2005/8/layout/hierarchy6"/>
    <dgm:cxn modelId="{91DD93BF-11E6-4375-9C46-54689DA68E73}" type="presParOf" srcId="{7042B18B-E0A3-4CE9-9092-7BB5C110791D}" destId="{4198F760-7BB5-4BD8-A8F0-D7F1F48DC5EF}" srcOrd="1" destOrd="0" presId="urn:microsoft.com/office/officeart/2005/8/layout/hierarchy6"/>
    <dgm:cxn modelId="{8DADABD6-C77B-4AEA-BBAE-FA85C409485B}" type="presParOf" srcId="{4198F760-7BB5-4BD8-A8F0-D7F1F48DC5EF}" destId="{E40D9AB7-3FC2-4D3F-BD90-81DBA21F36FA}" srcOrd="0" destOrd="0" presId="urn:microsoft.com/office/officeart/2005/8/layout/hierarchy6"/>
    <dgm:cxn modelId="{25FE3B92-C871-44BB-985B-46AF2983E82B}" type="presParOf" srcId="{4198F760-7BB5-4BD8-A8F0-D7F1F48DC5EF}" destId="{7146E874-5176-4973-9BF6-D0F9DAC9D54D}" srcOrd="1" destOrd="0" presId="urn:microsoft.com/office/officeart/2005/8/layout/hierarchy6"/>
    <dgm:cxn modelId="{A20B0995-C594-437E-A744-BCD8AB758535}" type="presParOf" srcId="{7146E874-5176-4973-9BF6-D0F9DAC9D54D}" destId="{F758290D-9D9A-4DFB-B8DA-744734EF8C43}" srcOrd="0" destOrd="0" presId="urn:microsoft.com/office/officeart/2005/8/layout/hierarchy6"/>
    <dgm:cxn modelId="{9534B5A6-53F6-4B10-A4FB-57CE751F27EA}" type="presParOf" srcId="{7146E874-5176-4973-9BF6-D0F9DAC9D54D}" destId="{FAEC27E4-884D-4A0A-9A54-38169DA92D79}" srcOrd="1" destOrd="0" presId="urn:microsoft.com/office/officeart/2005/8/layout/hierarchy6"/>
    <dgm:cxn modelId="{A72808FC-9EA0-4014-95D5-1AC068E517D3}" type="presParOf" srcId="{881992F6-88EC-4BF5-91D2-1BD8A506C6B0}" destId="{BCA55418-DB3C-433B-9649-DB8D408ECE9E}" srcOrd="10" destOrd="0" presId="urn:microsoft.com/office/officeart/2005/8/layout/hierarchy6"/>
    <dgm:cxn modelId="{D85C5E23-09D2-48B0-A916-F3A56AEC37EA}" type="presParOf" srcId="{881992F6-88EC-4BF5-91D2-1BD8A506C6B0}" destId="{EA1FE5CB-F5E3-4217-B0E5-0EA85E05EF14}" srcOrd="11" destOrd="0" presId="urn:microsoft.com/office/officeart/2005/8/layout/hierarchy6"/>
    <dgm:cxn modelId="{477A26F7-E809-4C05-A932-CF1B65F54D61}" type="presParOf" srcId="{EA1FE5CB-F5E3-4217-B0E5-0EA85E05EF14}" destId="{13EFDFB6-13BC-45AA-9E77-BBC1925BB857}" srcOrd="0" destOrd="0" presId="urn:microsoft.com/office/officeart/2005/8/layout/hierarchy6"/>
    <dgm:cxn modelId="{E946AF78-4CD7-49EB-BDDF-4B5C94DAF56B}" type="presParOf" srcId="{EA1FE5CB-F5E3-4217-B0E5-0EA85E05EF14}" destId="{B671C020-F7CA-4271-B785-E294264C32B1}" srcOrd="1" destOrd="0" presId="urn:microsoft.com/office/officeart/2005/8/layout/hierarchy6"/>
    <dgm:cxn modelId="{79FF94D8-0B96-4232-936A-1ABFCFB40FE9}" type="presParOf" srcId="{6090F1EA-51FD-4F60-8BE2-3F14DB47F083}" destId="{787C33A9-1A80-4524-8DDA-69349B2DE276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D15CFC-EE1B-43D4-8419-674A5D3DBDF1}">
      <dsp:nvSpPr>
        <dsp:cNvPr id="0" name=""/>
        <dsp:cNvSpPr/>
      </dsp:nvSpPr>
      <dsp:spPr>
        <a:xfrm>
          <a:off x="3853908" y="379274"/>
          <a:ext cx="1481750" cy="9878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/>
            <a:t>RDA Board</a:t>
          </a:r>
        </a:p>
      </dsp:txBody>
      <dsp:txXfrm>
        <a:off x="3882841" y="408207"/>
        <a:ext cx="1423884" cy="929967"/>
      </dsp:txXfrm>
    </dsp:sp>
    <dsp:sp modelId="{298B0E37-6BAD-44E6-87C4-A3DF804E404F}">
      <dsp:nvSpPr>
        <dsp:cNvPr id="0" name=""/>
        <dsp:cNvSpPr/>
      </dsp:nvSpPr>
      <dsp:spPr>
        <a:xfrm>
          <a:off x="1705369" y="1367108"/>
          <a:ext cx="2889413" cy="395133"/>
        </a:xfrm>
        <a:custGeom>
          <a:avLst/>
          <a:gdLst/>
          <a:ahLst/>
          <a:cxnLst/>
          <a:rect l="0" t="0" r="0" b="0"/>
          <a:pathLst>
            <a:path>
              <a:moveTo>
                <a:pt x="2889413" y="0"/>
              </a:moveTo>
              <a:lnTo>
                <a:pt x="2889413" y="197566"/>
              </a:lnTo>
              <a:lnTo>
                <a:pt x="0" y="197566"/>
              </a:lnTo>
              <a:lnTo>
                <a:pt x="0" y="39513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ABDAB9-5F8B-4AB1-BFC6-1D636816D97C}">
      <dsp:nvSpPr>
        <dsp:cNvPr id="0" name=""/>
        <dsp:cNvSpPr/>
      </dsp:nvSpPr>
      <dsp:spPr>
        <a:xfrm>
          <a:off x="964494" y="1762241"/>
          <a:ext cx="1481750" cy="9878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/>
            <a:t>RDA Steering Committee</a:t>
          </a:r>
        </a:p>
      </dsp:txBody>
      <dsp:txXfrm>
        <a:off x="993427" y="1791174"/>
        <a:ext cx="1423884" cy="929967"/>
      </dsp:txXfrm>
    </dsp:sp>
    <dsp:sp modelId="{7B14D973-158C-49FA-9366-45CA668BA315}">
      <dsp:nvSpPr>
        <dsp:cNvPr id="0" name=""/>
        <dsp:cNvSpPr/>
      </dsp:nvSpPr>
      <dsp:spPr>
        <a:xfrm>
          <a:off x="742232" y="2750075"/>
          <a:ext cx="963137" cy="395133"/>
        </a:xfrm>
        <a:custGeom>
          <a:avLst/>
          <a:gdLst/>
          <a:ahLst/>
          <a:cxnLst/>
          <a:rect l="0" t="0" r="0" b="0"/>
          <a:pathLst>
            <a:path>
              <a:moveTo>
                <a:pt x="963137" y="0"/>
              </a:moveTo>
              <a:lnTo>
                <a:pt x="963137" y="197566"/>
              </a:lnTo>
              <a:lnTo>
                <a:pt x="0" y="197566"/>
              </a:lnTo>
              <a:lnTo>
                <a:pt x="0" y="39513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7628E6-5048-4387-99CF-74DCF14F4CFC}">
      <dsp:nvSpPr>
        <dsp:cNvPr id="0" name=""/>
        <dsp:cNvSpPr/>
      </dsp:nvSpPr>
      <dsp:spPr>
        <a:xfrm>
          <a:off x="1356" y="3145208"/>
          <a:ext cx="1481750" cy="987833"/>
        </a:xfrm>
        <a:prstGeom prst="roundRect">
          <a:avLst>
            <a:gd name="adj" fmla="val 10000"/>
          </a:avLst>
        </a:prstGeom>
        <a:solidFill>
          <a:srgbClr val="C3DFB3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/>
            <a:t>Permanent Working Groups</a:t>
          </a:r>
        </a:p>
      </dsp:txBody>
      <dsp:txXfrm>
        <a:off x="30289" y="3174141"/>
        <a:ext cx="1423884" cy="929967"/>
      </dsp:txXfrm>
    </dsp:sp>
    <dsp:sp modelId="{3A910A52-51FF-4769-81F3-02EA75BADC65}">
      <dsp:nvSpPr>
        <dsp:cNvPr id="0" name=""/>
        <dsp:cNvSpPr/>
      </dsp:nvSpPr>
      <dsp:spPr>
        <a:xfrm>
          <a:off x="1705369" y="2750075"/>
          <a:ext cx="963137" cy="3951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7566"/>
              </a:lnTo>
              <a:lnTo>
                <a:pt x="963137" y="197566"/>
              </a:lnTo>
              <a:lnTo>
                <a:pt x="963137" y="39513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9F0771-2D9F-44E9-B1B4-A8CD39D32897}">
      <dsp:nvSpPr>
        <dsp:cNvPr id="0" name=""/>
        <dsp:cNvSpPr/>
      </dsp:nvSpPr>
      <dsp:spPr>
        <a:xfrm>
          <a:off x="1927632" y="3145208"/>
          <a:ext cx="1481750" cy="987833"/>
        </a:xfrm>
        <a:prstGeom prst="roundRect">
          <a:avLst>
            <a:gd name="adj" fmla="val 10000"/>
          </a:avLst>
        </a:prstGeom>
        <a:solidFill>
          <a:srgbClr val="C3DFB3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/>
            <a:t>Task and Finish Working Groups</a:t>
          </a:r>
        </a:p>
      </dsp:txBody>
      <dsp:txXfrm>
        <a:off x="1956565" y="3174141"/>
        <a:ext cx="1423884" cy="929967"/>
      </dsp:txXfrm>
    </dsp:sp>
    <dsp:sp modelId="{E6814301-45EE-4CAE-846E-C2F550BA8567}">
      <dsp:nvSpPr>
        <dsp:cNvPr id="0" name=""/>
        <dsp:cNvSpPr/>
      </dsp:nvSpPr>
      <dsp:spPr>
        <a:xfrm>
          <a:off x="4594783" y="1367108"/>
          <a:ext cx="2889413" cy="3951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7566"/>
              </a:lnTo>
              <a:lnTo>
                <a:pt x="2889413" y="197566"/>
              </a:lnTo>
              <a:lnTo>
                <a:pt x="2889413" y="39513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AEFFF1-6A65-4ED8-8D7B-1972B438BA0F}">
      <dsp:nvSpPr>
        <dsp:cNvPr id="0" name=""/>
        <dsp:cNvSpPr/>
      </dsp:nvSpPr>
      <dsp:spPr>
        <a:xfrm>
          <a:off x="6743321" y="1762241"/>
          <a:ext cx="1481750" cy="987833"/>
        </a:xfrm>
        <a:prstGeom prst="roundRect">
          <a:avLst>
            <a:gd name="adj" fmla="val 10000"/>
          </a:avLst>
        </a:prstGeom>
        <a:solidFill>
          <a:srgbClr val="C3DFB3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/>
            <a:t>RDA Board Working Groups</a:t>
          </a:r>
        </a:p>
      </dsp:txBody>
      <dsp:txXfrm>
        <a:off x="6772254" y="1791174"/>
        <a:ext cx="1423884" cy="929967"/>
      </dsp:txXfrm>
    </dsp:sp>
    <dsp:sp modelId="{85D96259-EBDB-4929-8884-8DDE9C8E0585}">
      <dsp:nvSpPr>
        <dsp:cNvPr id="0" name=""/>
        <dsp:cNvSpPr/>
      </dsp:nvSpPr>
      <dsp:spPr>
        <a:xfrm>
          <a:off x="4594783" y="2750075"/>
          <a:ext cx="2889413" cy="395133"/>
        </a:xfrm>
        <a:custGeom>
          <a:avLst/>
          <a:gdLst/>
          <a:ahLst/>
          <a:cxnLst/>
          <a:rect l="0" t="0" r="0" b="0"/>
          <a:pathLst>
            <a:path>
              <a:moveTo>
                <a:pt x="2889413" y="0"/>
              </a:moveTo>
              <a:lnTo>
                <a:pt x="2889413" y="197566"/>
              </a:lnTo>
              <a:lnTo>
                <a:pt x="0" y="197566"/>
              </a:lnTo>
              <a:lnTo>
                <a:pt x="0" y="39513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5825C1-9AFE-4A44-A145-6596D58D73D5}">
      <dsp:nvSpPr>
        <dsp:cNvPr id="0" name=""/>
        <dsp:cNvSpPr/>
      </dsp:nvSpPr>
      <dsp:spPr>
        <a:xfrm>
          <a:off x="3853908" y="3145208"/>
          <a:ext cx="1481750" cy="9878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/>
            <a:t>Co-Publishers / Fund Trustees</a:t>
          </a:r>
        </a:p>
      </dsp:txBody>
      <dsp:txXfrm>
        <a:off x="3882841" y="3174141"/>
        <a:ext cx="1423884" cy="929967"/>
      </dsp:txXfrm>
    </dsp:sp>
    <dsp:sp modelId="{67A8010F-06FA-4136-8573-162A885DAA0A}">
      <dsp:nvSpPr>
        <dsp:cNvPr id="0" name=""/>
        <dsp:cNvSpPr/>
      </dsp:nvSpPr>
      <dsp:spPr>
        <a:xfrm>
          <a:off x="6521058" y="2750075"/>
          <a:ext cx="963137" cy="395133"/>
        </a:xfrm>
        <a:custGeom>
          <a:avLst/>
          <a:gdLst/>
          <a:ahLst/>
          <a:cxnLst/>
          <a:rect l="0" t="0" r="0" b="0"/>
          <a:pathLst>
            <a:path>
              <a:moveTo>
                <a:pt x="963137" y="0"/>
              </a:moveTo>
              <a:lnTo>
                <a:pt x="963137" y="197566"/>
              </a:lnTo>
              <a:lnTo>
                <a:pt x="0" y="197566"/>
              </a:lnTo>
              <a:lnTo>
                <a:pt x="0" y="39513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677407-AE7E-4F20-91F0-979093D741F2}">
      <dsp:nvSpPr>
        <dsp:cNvPr id="0" name=""/>
        <dsp:cNvSpPr/>
      </dsp:nvSpPr>
      <dsp:spPr>
        <a:xfrm>
          <a:off x="5780183" y="3145208"/>
          <a:ext cx="1481750" cy="9878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/>
            <a:t>RDA </a:t>
          </a:r>
          <a:r>
            <a:rPr lang="en-GB" sz="1400" kern="1200" dirty="0" smtClean="0"/>
            <a:t>Toolkit Technical Committee </a:t>
          </a:r>
          <a:endParaRPr lang="en-GB" sz="1400" kern="1200" dirty="0"/>
        </a:p>
      </dsp:txBody>
      <dsp:txXfrm>
        <a:off x="5809116" y="3174141"/>
        <a:ext cx="1423884" cy="929967"/>
      </dsp:txXfrm>
    </dsp:sp>
    <dsp:sp modelId="{2AA293B4-C4A2-4DA9-AAF8-194C040030CF}">
      <dsp:nvSpPr>
        <dsp:cNvPr id="0" name=""/>
        <dsp:cNvSpPr/>
      </dsp:nvSpPr>
      <dsp:spPr>
        <a:xfrm>
          <a:off x="6475338" y="4133042"/>
          <a:ext cx="91440" cy="39513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9513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84E820-297F-4416-BB67-29EE97138D58}">
      <dsp:nvSpPr>
        <dsp:cNvPr id="0" name=""/>
        <dsp:cNvSpPr/>
      </dsp:nvSpPr>
      <dsp:spPr>
        <a:xfrm>
          <a:off x="5780183" y="4528175"/>
          <a:ext cx="1481750" cy="98783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/>
            <a:t>RDA Development Team</a:t>
          </a:r>
        </a:p>
      </dsp:txBody>
      <dsp:txXfrm>
        <a:off x="5809116" y="4557108"/>
        <a:ext cx="1423884" cy="929967"/>
      </dsp:txXfrm>
    </dsp:sp>
    <dsp:sp modelId="{0C52FABD-AF6D-4FD4-A433-E3C3CE949B57}">
      <dsp:nvSpPr>
        <dsp:cNvPr id="0" name=""/>
        <dsp:cNvSpPr/>
      </dsp:nvSpPr>
      <dsp:spPr>
        <a:xfrm>
          <a:off x="7484196" y="2750075"/>
          <a:ext cx="963137" cy="3951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7566"/>
              </a:lnTo>
              <a:lnTo>
                <a:pt x="963137" y="197566"/>
              </a:lnTo>
              <a:lnTo>
                <a:pt x="963137" y="39513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0D9EEF-04DD-497D-81FE-B103140A2AFF}">
      <dsp:nvSpPr>
        <dsp:cNvPr id="0" name=""/>
        <dsp:cNvSpPr/>
      </dsp:nvSpPr>
      <dsp:spPr>
        <a:xfrm>
          <a:off x="7706459" y="3145208"/>
          <a:ext cx="1481750" cy="987833"/>
        </a:xfrm>
        <a:prstGeom prst="roundRect">
          <a:avLst>
            <a:gd name="adj" fmla="val 10000"/>
          </a:avLst>
        </a:prstGeom>
        <a:solidFill>
          <a:srgbClr val="C3DFB3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/>
            <a:t>Marketing, Outreach and Communications Working Group </a:t>
          </a:r>
        </a:p>
      </dsp:txBody>
      <dsp:txXfrm>
        <a:off x="7735392" y="3174141"/>
        <a:ext cx="1423884" cy="929967"/>
      </dsp:txXfrm>
    </dsp:sp>
    <dsp:sp modelId="{75A06ED2-5FB3-40C6-B5AA-E4973D42E10E}">
      <dsp:nvSpPr>
        <dsp:cNvPr id="0" name=""/>
        <dsp:cNvSpPr/>
      </dsp:nvSpPr>
      <dsp:spPr>
        <a:xfrm>
          <a:off x="7484196" y="2750075"/>
          <a:ext cx="2889413" cy="3951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97566"/>
              </a:lnTo>
              <a:lnTo>
                <a:pt x="2889413" y="197566"/>
              </a:lnTo>
              <a:lnTo>
                <a:pt x="2889413" y="39513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F00240-E82D-45CE-87E8-291B446FB896}">
      <dsp:nvSpPr>
        <dsp:cNvPr id="0" name=""/>
        <dsp:cNvSpPr/>
      </dsp:nvSpPr>
      <dsp:spPr>
        <a:xfrm>
          <a:off x="9632734" y="3145208"/>
          <a:ext cx="1481750" cy="987833"/>
        </a:xfrm>
        <a:prstGeom prst="roundRect">
          <a:avLst>
            <a:gd name="adj" fmla="val 10000"/>
          </a:avLst>
        </a:prstGeom>
        <a:solidFill>
          <a:srgbClr val="C3DFB3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/>
            <a:t>Grants Working </a:t>
          </a:r>
          <a:r>
            <a:rPr lang="en-GB" sz="1400" kern="1200" dirty="0" smtClean="0"/>
            <a:t>Group</a:t>
          </a:r>
          <a:endParaRPr lang="en-GB" sz="1400" kern="1200" dirty="0"/>
        </a:p>
      </dsp:txBody>
      <dsp:txXfrm>
        <a:off x="9661667" y="3174141"/>
        <a:ext cx="1423884" cy="92996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D15CFC-EE1B-43D4-8419-674A5D3DBDF1}">
      <dsp:nvSpPr>
        <dsp:cNvPr id="0" name=""/>
        <dsp:cNvSpPr/>
      </dsp:nvSpPr>
      <dsp:spPr>
        <a:xfrm>
          <a:off x="4872770" y="592281"/>
          <a:ext cx="1213343" cy="8088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/>
            <a:t>RDA Board</a:t>
          </a:r>
        </a:p>
      </dsp:txBody>
      <dsp:txXfrm>
        <a:off x="4896462" y="615973"/>
        <a:ext cx="1165959" cy="761511"/>
      </dsp:txXfrm>
    </dsp:sp>
    <dsp:sp modelId="{BB6B3476-3E21-40CD-8B3C-1BB99DFBECB8}">
      <dsp:nvSpPr>
        <dsp:cNvPr id="0" name=""/>
        <dsp:cNvSpPr/>
      </dsp:nvSpPr>
      <dsp:spPr>
        <a:xfrm>
          <a:off x="828160" y="1401176"/>
          <a:ext cx="4651281" cy="323558"/>
        </a:xfrm>
        <a:custGeom>
          <a:avLst/>
          <a:gdLst/>
          <a:ahLst/>
          <a:cxnLst/>
          <a:rect l="0" t="0" r="0" b="0"/>
          <a:pathLst>
            <a:path>
              <a:moveTo>
                <a:pt x="4651281" y="0"/>
              </a:moveTo>
              <a:lnTo>
                <a:pt x="4651281" y="161779"/>
              </a:lnTo>
              <a:lnTo>
                <a:pt x="0" y="161779"/>
              </a:lnTo>
              <a:lnTo>
                <a:pt x="0" y="32355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F16CD1-15C3-4A8F-BD79-F2FF975C3BCE}">
      <dsp:nvSpPr>
        <dsp:cNvPr id="0" name=""/>
        <dsp:cNvSpPr/>
      </dsp:nvSpPr>
      <dsp:spPr>
        <a:xfrm>
          <a:off x="5301" y="1724735"/>
          <a:ext cx="1645718" cy="8088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1" kern="1200"/>
            <a:t>3 x Association representatives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/>
            <a:t>(ALA, CLA, CILIP)</a:t>
          </a:r>
        </a:p>
      </dsp:txBody>
      <dsp:txXfrm>
        <a:off x="28993" y="1748427"/>
        <a:ext cx="1598334" cy="761511"/>
      </dsp:txXfrm>
    </dsp:sp>
    <dsp:sp modelId="{88597795-327F-4069-8995-872702F16123}">
      <dsp:nvSpPr>
        <dsp:cNvPr id="0" name=""/>
        <dsp:cNvSpPr/>
      </dsp:nvSpPr>
      <dsp:spPr>
        <a:xfrm>
          <a:off x="2621694" y="1401176"/>
          <a:ext cx="2857748" cy="323558"/>
        </a:xfrm>
        <a:custGeom>
          <a:avLst/>
          <a:gdLst/>
          <a:ahLst/>
          <a:cxnLst/>
          <a:rect l="0" t="0" r="0" b="0"/>
          <a:pathLst>
            <a:path>
              <a:moveTo>
                <a:pt x="2857748" y="0"/>
              </a:moveTo>
              <a:lnTo>
                <a:pt x="2857748" y="161779"/>
              </a:lnTo>
              <a:lnTo>
                <a:pt x="0" y="161779"/>
              </a:lnTo>
              <a:lnTo>
                <a:pt x="0" y="32355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858855-5570-4D6D-AC1F-DD46B4A584B9}">
      <dsp:nvSpPr>
        <dsp:cNvPr id="0" name=""/>
        <dsp:cNvSpPr/>
      </dsp:nvSpPr>
      <dsp:spPr>
        <a:xfrm>
          <a:off x="2015022" y="1724735"/>
          <a:ext cx="1213343" cy="117513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1" kern="1200"/>
            <a:t>Chair of RDA Steering Committee</a:t>
          </a:r>
        </a:p>
      </dsp:txBody>
      <dsp:txXfrm>
        <a:off x="2049440" y="1759153"/>
        <a:ext cx="1144507" cy="1106295"/>
      </dsp:txXfrm>
    </dsp:sp>
    <dsp:sp modelId="{7B14D973-158C-49FA-9366-45CA668BA315}">
      <dsp:nvSpPr>
        <dsp:cNvPr id="0" name=""/>
        <dsp:cNvSpPr/>
      </dsp:nvSpPr>
      <dsp:spPr>
        <a:xfrm>
          <a:off x="2575974" y="2899866"/>
          <a:ext cx="91440" cy="3235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3558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7628E6-5048-4387-99CF-74DCF14F4CFC}">
      <dsp:nvSpPr>
        <dsp:cNvPr id="0" name=""/>
        <dsp:cNvSpPr/>
      </dsp:nvSpPr>
      <dsp:spPr>
        <a:xfrm>
          <a:off x="2015022" y="3223424"/>
          <a:ext cx="1213343" cy="8088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1" kern="1200"/>
            <a:t>RDA Steering Committee</a:t>
          </a:r>
        </a:p>
      </dsp:txBody>
      <dsp:txXfrm>
        <a:off x="2038714" y="3247116"/>
        <a:ext cx="1165959" cy="761511"/>
      </dsp:txXfrm>
    </dsp:sp>
    <dsp:sp modelId="{7DE1E172-628C-43AF-B894-CEC02F9EB6F6}">
      <dsp:nvSpPr>
        <dsp:cNvPr id="0" name=""/>
        <dsp:cNvSpPr/>
      </dsp:nvSpPr>
      <dsp:spPr>
        <a:xfrm>
          <a:off x="4441630" y="1401176"/>
          <a:ext cx="1037811" cy="323558"/>
        </a:xfrm>
        <a:custGeom>
          <a:avLst/>
          <a:gdLst/>
          <a:ahLst/>
          <a:cxnLst/>
          <a:rect l="0" t="0" r="0" b="0"/>
          <a:pathLst>
            <a:path>
              <a:moveTo>
                <a:pt x="1037811" y="0"/>
              </a:moveTo>
              <a:lnTo>
                <a:pt x="1037811" y="161779"/>
              </a:lnTo>
              <a:lnTo>
                <a:pt x="0" y="161779"/>
              </a:lnTo>
              <a:lnTo>
                <a:pt x="0" y="32355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5EA13C-CC7D-4CFC-B82B-846FAD9550F2}">
      <dsp:nvSpPr>
        <dsp:cNvPr id="0" name=""/>
        <dsp:cNvSpPr/>
      </dsp:nvSpPr>
      <dsp:spPr>
        <a:xfrm>
          <a:off x="3592369" y="1724735"/>
          <a:ext cx="1698522" cy="1970938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1" kern="1200"/>
            <a:t>6 x National Institution Representatives </a:t>
          </a:r>
          <a:r>
            <a:rPr lang="en-GB" sz="1200" b="0" kern="1200"/>
            <a:t>(</a:t>
          </a:r>
          <a:r>
            <a:rPr lang="en-GB" sz="1200" kern="1200"/>
            <a:t>Africa, Latin America and The Caribbean, North America, Asia, Europe, Oceania)</a:t>
          </a:r>
        </a:p>
      </dsp:txBody>
      <dsp:txXfrm>
        <a:off x="3642117" y="1774483"/>
        <a:ext cx="1599026" cy="1871442"/>
      </dsp:txXfrm>
    </dsp:sp>
    <dsp:sp modelId="{87FDB1A2-A0D2-474D-ADF5-AC999FA872F7}">
      <dsp:nvSpPr>
        <dsp:cNvPr id="0" name=""/>
        <dsp:cNvSpPr/>
      </dsp:nvSpPr>
      <dsp:spPr>
        <a:xfrm>
          <a:off x="5479442" y="1401176"/>
          <a:ext cx="952568" cy="3235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779"/>
              </a:lnTo>
              <a:lnTo>
                <a:pt x="952568" y="161779"/>
              </a:lnTo>
              <a:lnTo>
                <a:pt x="952568" y="32355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825878-8109-4B31-BDF3-F962612D3F9A}">
      <dsp:nvSpPr>
        <dsp:cNvPr id="0" name=""/>
        <dsp:cNvSpPr/>
      </dsp:nvSpPr>
      <dsp:spPr>
        <a:xfrm>
          <a:off x="5654894" y="1724735"/>
          <a:ext cx="1554232" cy="128207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1" kern="1200"/>
            <a:t>2 x co-opted members</a:t>
          </a:r>
          <a:r>
            <a:rPr lang="en-GB" sz="1200" b="0" kern="1200"/>
            <a:t> (representing areas identified by the Board)</a:t>
          </a:r>
          <a:endParaRPr lang="en-GB" sz="1200" b="1" kern="1200"/>
        </a:p>
      </dsp:txBody>
      <dsp:txXfrm>
        <a:off x="5692445" y="1762286"/>
        <a:ext cx="1479130" cy="1206973"/>
      </dsp:txXfrm>
    </dsp:sp>
    <dsp:sp modelId="{C1D300E0-954F-444A-944A-1838B6D34FB5}">
      <dsp:nvSpPr>
        <dsp:cNvPr id="0" name=""/>
        <dsp:cNvSpPr/>
      </dsp:nvSpPr>
      <dsp:spPr>
        <a:xfrm>
          <a:off x="5479442" y="1401176"/>
          <a:ext cx="3054576" cy="3235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779"/>
              </a:lnTo>
              <a:lnTo>
                <a:pt x="3054576" y="161779"/>
              </a:lnTo>
              <a:lnTo>
                <a:pt x="3054576" y="323558"/>
              </a:lnTo>
            </a:path>
          </a:pathLst>
        </a:custGeom>
        <a:noFill/>
        <a:ln w="12700" cap="flat" cmpd="sng" algn="ctr">
          <a:solidFill>
            <a:schemeClr val="accent1"/>
          </a:solidFill>
          <a:prstDash val="sysDash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511F22-982C-4008-9D36-1FB4BD487B5F}">
      <dsp:nvSpPr>
        <dsp:cNvPr id="0" name=""/>
        <dsp:cNvSpPr/>
      </dsp:nvSpPr>
      <dsp:spPr>
        <a:xfrm>
          <a:off x="7691801" y="1724735"/>
          <a:ext cx="1684436" cy="8088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1" kern="1200"/>
            <a:t>ALA Publishing Representative</a:t>
          </a:r>
        </a:p>
      </dsp:txBody>
      <dsp:txXfrm>
        <a:off x="7715493" y="1748427"/>
        <a:ext cx="1637052" cy="761511"/>
      </dsp:txXfrm>
    </dsp:sp>
    <dsp:sp modelId="{8C579648-A08B-4262-AF78-241F05403CD1}">
      <dsp:nvSpPr>
        <dsp:cNvPr id="0" name=""/>
        <dsp:cNvSpPr/>
      </dsp:nvSpPr>
      <dsp:spPr>
        <a:xfrm>
          <a:off x="8488299" y="2533630"/>
          <a:ext cx="91440" cy="3235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3558"/>
              </a:lnTo>
            </a:path>
          </a:pathLst>
        </a:custGeom>
        <a:noFill/>
        <a:ln w="12700" cap="flat" cmpd="sng" algn="ctr">
          <a:solidFill>
            <a:schemeClr val="accent1"/>
          </a:solidFill>
          <a:prstDash val="dash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30EE28-AC16-458A-B7A3-49CE4AC07A19}">
      <dsp:nvSpPr>
        <dsp:cNvPr id="0" name=""/>
        <dsp:cNvSpPr/>
      </dsp:nvSpPr>
      <dsp:spPr>
        <a:xfrm>
          <a:off x="7927347" y="2857188"/>
          <a:ext cx="1213343" cy="112930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 dirty="0"/>
            <a:t>RDA </a:t>
          </a:r>
          <a:r>
            <a:rPr lang="en-GB" sz="1200" kern="1200" dirty="0" smtClean="0"/>
            <a:t>Toolkit Technical Committee</a:t>
          </a:r>
          <a:endParaRPr lang="en-GB" sz="1200" kern="1200" dirty="0"/>
        </a:p>
      </dsp:txBody>
      <dsp:txXfrm>
        <a:off x="7960423" y="2890264"/>
        <a:ext cx="1147191" cy="1063155"/>
      </dsp:txXfrm>
    </dsp:sp>
    <dsp:sp modelId="{E40D9AB7-3FC2-4D3F-BD90-81DBA21F36FA}">
      <dsp:nvSpPr>
        <dsp:cNvPr id="0" name=""/>
        <dsp:cNvSpPr/>
      </dsp:nvSpPr>
      <dsp:spPr>
        <a:xfrm>
          <a:off x="8488299" y="3986495"/>
          <a:ext cx="91440" cy="32355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3558"/>
              </a:lnTo>
            </a:path>
          </a:pathLst>
        </a:custGeom>
        <a:noFill/>
        <a:ln w="12700" cap="flat" cmpd="sng" algn="ctr">
          <a:solidFill>
            <a:schemeClr val="accent1"/>
          </a:solidFill>
          <a:prstDash val="dash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58290D-9D9A-4DFB-B8DA-744734EF8C43}">
      <dsp:nvSpPr>
        <dsp:cNvPr id="0" name=""/>
        <dsp:cNvSpPr/>
      </dsp:nvSpPr>
      <dsp:spPr>
        <a:xfrm>
          <a:off x="7573130" y="4310054"/>
          <a:ext cx="1921778" cy="8088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/>
            <a:t>RDA Development Team</a:t>
          </a:r>
        </a:p>
      </dsp:txBody>
      <dsp:txXfrm>
        <a:off x="7596822" y="4333746"/>
        <a:ext cx="1874394" cy="761511"/>
      </dsp:txXfrm>
    </dsp:sp>
    <dsp:sp modelId="{BCA55418-DB3C-433B-9649-DB8D408ECE9E}">
      <dsp:nvSpPr>
        <dsp:cNvPr id="0" name=""/>
        <dsp:cNvSpPr/>
      </dsp:nvSpPr>
      <dsp:spPr>
        <a:xfrm>
          <a:off x="5479442" y="1401176"/>
          <a:ext cx="4867469" cy="32355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779"/>
              </a:lnTo>
              <a:lnTo>
                <a:pt x="4867469" y="161779"/>
              </a:lnTo>
              <a:lnTo>
                <a:pt x="4867469" y="323558"/>
              </a:lnTo>
            </a:path>
          </a:pathLst>
        </a:custGeom>
        <a:noFill/>
        <a:ln w="12700" cap="flat" cmpd="sng" algn="ctr">
          <a:solidFill>
            <a:schemeClr val="accent1"/>
          </a:solidFill>
          <a:prstDash val="sysDash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EFDFB6-13BC-45AA-9E77-BBC1925BB857}">
      <dsp:nvSpPr>
        <dsp:cNvPr id="0" name=""/>
        <dsp:cNvSpPr/>
      </dsp:nvSpPr>
      <dsp:spPr>
        <a:xfrm>
          <a:off x="9740240" y="1724735"/>
          <a:ext cx="1213343" cy="1360287"/>
        </a:xfrm>
        <a:prstGeom prst="roundRect">
          <a:avLst>
            <a:gd name="adj" fmla="val 10000"/>
          </a:avLst>
        </a:prstGeom>
        <a:solidFill>
          <a:srgbClr val="C3DFB3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kern="1200"/>
            <a:t>Board Working Groups (as required)</a:t>
          </a:r>
        </a:p>
      </dsp:txBody>
      <dsp:txXfrm>
        <a:off x="9775778" y="1760273"/>
        <a:ext cx="1142267" cy="12892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189BDC7-1B5B-4FFE-9C4F-35A38486DAA3}" type="datetimeFigureOut">
              <a:rPr lang="en-GB" smtClean="0"/>
              <a:t>22/07/2015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9D395-90F9-45FE-8925-A5409462EB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71869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189BDC7-1B5B-4FFE-9C4F-35A38486DAA3}" type="datetimeFigureOut">
              <a:rPr lang="en-GB" smtClean="0"/>
              <a:t>22/07/2015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9D395-90F9-45FE-8925-A5409462EB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6584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189BDC7-1B5B-4FFE-9C4F-35A38486DAA3}" type="datetimeFigureOut">
              <a:rPr lang="en-GB" smtClean="0"/>
              <a:t>22/07/2015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9D395-90F9-45FE-8925-A5409462EB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2811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189BDC7-1B5B-4FFE-9C4F-35A38486DAA3}" type="datetimeFigureOut">
              <a:rPr lang="en-GB" smtClean="0"/>
              <a:t>22/07/2015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9D395-90F9-45FE-8925-A5409462EB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1436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011647"/>
            <a:ext cx="10515600" cy="1151449"/>
          </a:xfrm>
        </p:spPr>
        <p:txBody>
          <a:bodyPr anchor="t"/>
          <a:lstStyle>
            <a:lvl1pPr algn="ctr"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36955" y="2436198"/>
            <a:ext cx="8318091" cy="336483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189BDC7-1B5B-4FFE-9C4F-35A38486DAA3}" type="datetimeFigureOut">
              <a:rPr lang="en-GB" smtClean="0"/>
              <a:t>22/07/2015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9D395-90F9-45FE-8925-A5409462EB26}" type="slidenum">
              <a:rPr lang="en-GB" smtClean="0"/>
              <a:t>‹#›</a:t>
            </a:fld>
            <a:endParaRPr lang="en-GB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2251075" y="2605088"/>
            <a:ext cx="914400" cy="91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28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189BDC7-1B5B-4FFE-9C4F-35A38486DAA3}" type="datetimeFigureOut">
              <a:rPr lang="en-GB" smtClean="0"/>
              <a:t>22/07/2015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9D395-90F9-45FE-8925-A5409462EB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2631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189BDC7-1B5B-4FFE-9C4F-35A38486DAA3}" type="datetimeFigureOut">
              <a:rPr lang="en-GB" smtClean="0"/>
              <a:t>22/07/2015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9D395-90F9-45FE-8925-A5409462EB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53068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189BDC7-1B5B-4FFE-9C4F-35A38486DAA3}" type="datetimeFigureOut">
              <a:rPr lang="en-GB" smtClean="0"/>
              <a:t>22/07/2015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9D395-90F9-45FE-8925-A5409462EB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1304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189BDC7-1B5B-4FFE-9C4F-35A38486DAA3}" type="datetimeFigureOut">
              <a:rPr lang="en-GB" smtClean="0"/>
              <a:t>22/07/2015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9D395-90F9-45FE-8925-A5409462EB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9156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189BDC7-1B5B-4FFE-9C4F-35A38486DAA3}" type="datetimeFigureOut">
              <a:rPr lang="en-GB" smtClean="0"/>
              <a:t>22/07/2015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9D395-90F9-45FE-8925-A5409462EB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9599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189BDC7-1B5B-4FFE-9C4F-35A38486DAA3}" type="datetimeFigureOut">
              <a:rPr lang="en-GB" smtClean="0"/>
              <a:t>22/07/2015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59D395-90F9-45FE-8925-A5409462EB2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92966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59D395-90F9-45FE-8925-A5409462EB26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Content Placeholder 3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50135"/>
            <a:ext cx="1698523" cy="471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449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mailto:jschair@rdatoolkit.or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Engaging with RDA: governance and strategy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Gordon Dunsire</a:t>
            </a:r>
          </a:p>
          <a:p>
            <a:r>
              <a:rPr lang="en-GB" dirty="0" smtClean="0"/>
              <a:t>Presented to RDA Forum, ALA Annual 2015, San Francisco, USA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85035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9" name="Group 108"/>
          <p:cNvGrpSpPr/>
          <p:nvPr/>
        </p:nvGrpSpPr>
        <p:grpSpPr>
          <a:xfrm>
            <a:off x="754163" y="157634"/>
            <a:ext cx="10526982" cy="6019882"/>
            <a:chOff x="754162" y="157634"/>
            <a:chExt cx="10683675" cy="6542732"/>
          </a:xfrm>
        </p:grpSpPr>
        <p:sp>
          <p:nvSpPr>
            <p:cNvPr id="2" name="Straight Connector 3"/>
            <p:cNvSpPr/>
            <p:nvPr/>
          </p:nvSpPr>
          <p:spPr>
            <a:xfrm>
              <a:off x="6117600" y="722197"/>
              <a:ext cx="4907530" cy="237116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118558"/>
                  </a:lnTo>
                  <a:lnTo>
                    <a:pt x="4907530" y="118558"/>
                  </a:lnTo>
                  <a:lnTo>
                    <a:pt x="4907530" y="237116"/>
                  </a:lnTo>
                </a:path>
              </a:pathLst>
            </a:custGeom>
            <a:noFill/>
            <a:ln>
              <a:solidFill>
                <a:schemeClr val="accent1"/>
              </a:solidFill>
              <a:prstDash val="dash"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6">
                <a:tint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3" name="Straight Connector 4"/>
            <p:cNvSpPr/>
            <p:nvPr/>
          </p:nvSpPr>
          <p:spPr>
            <a:xfrm>
              <a:off x="6117600" y="722197"/>
              <a:ext cx="3827505" cy="237116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118558"/>
                  </a:lnTo>
                  <a:lnTo>
                    <a:pt x="3827505" y="118558"/>
                  </a:lnTo>
                  <a:lnTo>
                    <a:pt x="3827505" y="237116"/>
                  </a:lnTo>
                </a:path>
              </a:pathLst>
            </a:custGeom>
            <a:noFill/>
            <a:ln>
              <a:solidFill>
                <a:schemeClr val="accent1"/>
              </a:solidFill>
              <a:prstDash val="dash"/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6">
                <a:tint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" name="Straight Connector 5"/>
            <p:cNvSpPr/>
            <p:nvPr/>
          </p:nvSpPr>
          <p:spPr>
            <a:xfrm>
              <a:off x="8261575" y="1523876"/>
              <a:ext cx="169368" cy="4527791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4527791"/>
                  </a:lnTo>
                  <a:lnTo>
                    <a:pt x="169368" y="4527791"/>
                  </a:lnTo>
                </a:path>
              </a:pathLst>
            </a:custGeom>
            <a:noFill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6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5" name="Straight Connector 6"/>
            <p:cNvSpPr/>
            <p:nvPr/>
          </p:nvSpPr>
          <p:spPr>
            <a:xfrm>
              <a:off x="8261575" y="1523876"/>
              <a:ext cx="169368" cy="3726113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3726113"/>
                  </a:lnTo>
                  <a:lnTo>
                    <a:pt x="169368" y="3726113"/>
                  </a:lnTo>
                </a:path>
              </a:pathLst>
            </a:custGeom>
            <a:noFill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6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6" name="Straight Connector 7"/>
            <p:cNvSpPr/>
            <p:nvPr/>
          </p:nvSpPr>
          <p:spPr>
            <a:xfrm>
              <a:off x="8261575" y="1523876"/>
              <a:ext cx="169368" cy="2924434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2924434"/>
                  </a:lnTo>
                  <a:lnTo>
                    <a:pt x="169368" y="2924434"/>
                  </a:lnTo>
                </a:path>
              </a:pathLst>
            </a:custGeom>
            <a:noFill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6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Straight Connector 8"/>
            <p:cNvSpPr/>
            <p:nvPr/>
          </p:nvSpPr>
          <p:spPr>
            <a:xfrm>
              <a:off x="8261575" y="1523876"/>
              <a:ext cx="169368" cy="2122755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2122755"/>
                  </a:lnTo>
                  <a:lnTo>
                    <a:pt x="169368" y="2122755"/>
                  </a:lnTo>
                </a:path>
              </a:pathLst>
            </a:custGeom>
            <a:noFill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6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Straight Connector 9"/>
            <p:cNvSpPr/>
            <p:nvPr/>
          </p:nvSpPr>
          <p:spPr>
            <a:xfrm>
              <a:off x="8261575" y="1523876"/>
              <a:ext cx="169368" cy="1321076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1321076"/>
                  </a:lnTo>
                  <a:lnTo>
                    <a:pt x="169368" y="1321076"/>
                  </a:lnTo>
                </a:path>
              </a:pathLst>
            </a:custGeom>
            <a:noFill/>
            <a:ln>
              <a:solidFill>
                <a:schemeClr val="accent1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6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Straight Connector 10"/>
            <p:cNvSpPr/>
            <p:nvPr/>
          </p:nvSpPr>
          <p:spPr>
            <a:xfrm>
              <a:off x="8261575" y="1523876"/>
              <a:ext cx="169368" cy="519397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519397"/>
                  </a:lnTo>
                  <a:lnTo>
                    <a:pt x="169368" y="519397"/>
                  </a:lnTo>
                </a:path>
              </a:pathLst>
            </a:custGeom>
            <a:noFill/>
            <a:ln>
              <a:solidFill>
                <a:schemeClr val="accent1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6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0" name="Straight Connector 11"/>
            <p:cNvSpPr/>
            <p:nvPr/>
          </p:nvSpPr>
          <p:spPr>
            <a:xfrm>
              <a:off x="6117600" y="722197"/>
              <a:ext cx="2595624" cy="237116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118558"/>
                  </a:lnTo>
                  <a:lnTo>
                    <a:pt x="2595624" y="118558"/>
                  </a:lnTo>
                  <a:lnTo>
                    <a:pt x="2595624" y="237116"/>
                  </a:lnTo>
                </a:path>
              </a:pathLst>
            </a:custGeom>
            <a:noFill/>
            <a:ln>
              <a:solidFill>
                <a:schemeClr val="accent1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6">
                <a:tint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1" name="Straight Connector 12"/>
            <p:cNvSpPr/>
            <p:nvPr/>
          </p:nvSpPr>
          <p:spPr>
            <a:xfrm>
              <a:off x="6117600" y="722197"/>
              <a:ext cx="1311741" cy="237116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118558"/>
                  </a:lnTo>
                  <a:lnTo>
                    <a:pt x="1311741" y="118558"/>
                  </a:lnTo>
                  <a:lnTo>
                    <a:pt x="1311741" y="237116"/>
                  </a:lnTo>
                </a:path>
              </a:pathLst>
            </a:custGeom>
            <a:noFill/>
            <a:ln>
              <a:solidFill>
                <a:schemeClr val="accent1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6">
                <a:tint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2" name="Straight Connector 13"/>
            <p:cNvSpPr/>
            <p:nvPr/>
          </p:nvSpPr>
          <p:spPr>
            <a:xfrm>
              <a:off x="5840102" y="1523876"/>
              <a:ext cx="144986" cy="519397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519397"/>
                  </a:lnTo>
                  <a:lnTo>
                    <a:pt x="144986" y="519397"/>
                  </a:lnTo>
                </a:path>
              </a:pathLst>
            </a:custGeom>
            <a:noFill/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6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3" name="Straight Connector 14"/>
            <p:cNvSpPr/>
            <p:nvPr/>
          </p:nvSpPr>
          <p:spPr>
            <a:xfrm>
              <a:off x="6117600" y="722197"/>
              <a:ext cx="109132" cy="237116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118558"/>
                  </a:lnTo>
                  <a:lnTo>
                    <a:pt x="109132" y="118558"/>
                  </a:lnTo>
                  <a:lnTo>
                    <a:pt x="109132" y="237116"/>
                  </a:lnTo>
                </a:path>
              </a:pathLst>
            </a:custGeom>
            <a:noFill/>
            <a:ln>
              <a:solidFill>
                <a:schemeClr val="accent1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6">
                <a:tint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4" name="Straight Connector 15"/>
            <p:cNvSpPr/>
            <p:nvPr/>
          </p:nvSpPr>
          <p:spPr>
            <a:xfrm>
              <a:off x="4468329" y="1523876"/>
              <a:ext cx="150518" cy="519397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519397"/>
                  </a:lnTo>
                  <a:lnTo>
                    <a:pt x="150518" y="519397"/>
                  </a:lnTo>
                </a:path>
              </a:pathLst>
            </a:custGeom>
            <a:noFill/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6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5" name="Straight Connector 16"/>
            <p:cNvSpPr/>
            <p:nvPr/>
          </p:nvSpPr>
          <p:spPr>
            <a:xfrm>
              <a:off x="4869711" y="722197"/>
              <a:ext cx="1247889" cy="237116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1247889" y="0"/>
                  </a:moveTo>
                  <a:lnTo>
                    <a:pt x="1247889" y="118558"/>
                  </a:lnTo>
                  <a:lnTo>
                    <a:pt x="0" y="118558"/>
                  </a:lnTo>
                  <a:lnTo>
                    <a:pt x="0" y="237116"/>
                  </a:lnTo>
                </a:path>
              </a:pathLst>
            </a:custGeom>
            <a:noFill/>
            <a:ln>
              <a:solidFill>
                <a:schemeClr val="accent1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6">
                <a:tint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Straight Connector 17"/>
            <p:cNvSpPr/>
            <p:nvPr/>
          </p:nvSpPr>
          <p:spPr>
            <a:xfrm>
              <a:off x="3680968" y="722197"/>
              <a:ext cx="2436632" cy="237116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2436632" y="0"/>
                  </a:moveTo>
                  <a:lnTo>
                    <a:pt x="2436632" y="118558"/>
                  </a:lnTo>
                  <a:lnTo>
                    <a:pt x="0" y="118558"/>
                  </a:lnTo>
                  <a:lnTo>
                    <a:pt x="0" y="237116"/>
                  </a:lnTo>
                </a:path>
              </a:pathLst>
            </a:custGeom>
            <a:noFill/>
            <a:ln>
              <a:solidFill>
                <a:schemeClr val="accent1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6">
                <a:tint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7" name="Straight Connector 18"/>
            <p:cNvSpPr/>
            <p:nvPr/>
          </p:nvSpPr>
          <p:spPr>
            <a:xfrm>
              <a:off x="2535578" y="722197"/>
              <a:ext cx="3582022" cy="237116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3582022" y="0"/>
                  </a:moveTo>
                  <a:lnTo>
                    <a:pt x="3582022" y="118558"/>
                  </a:lnTo>
                  <a:lnTo>
                    <a:pt x="0" y="118558"/>
                  </a:lnTo>
                  <a:lnTo>
                    <a:pt x="0" y="237116"/>
                  </a:lnTo>
                </a:path>
              </a:pathLst>
            </a:custGeom>
            <a:noFill/>
            <a:ln>
              <a:solidFill>
                <a:schemeClr val="accent1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6">
                <a:tint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8" name="Straight Connector 19"/>
            <p:cNvSpPr/>
            <p:nvPr/>
          </p:nvSpPr>
          <p:spPr>
            <a:xfrm>
              <a:off x="867075" y="2325554"/>
              <a:ext cx="169368" cy="4231362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4231362"/>
                  </a:lnTo>
                  <a:lnTo>
                    <a:pt x="169368" y="4231362"/>
                  </a:lnTo>
                </a:path>
              </a:pathLst>
            </a:custGeom>
            <a:noFill/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6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9" name="Straight Connector 20"/>
            <p:cNvSpPr/>
            <p:nvPr/>
          </p:nvSpPr>
          <p:spPr>
            <a:xfrm>
              <a:off x="867075" y="2325554"/>
              <a:ext cx="169368" cy="3693633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3693633"/>
                  </a:lnTo>
                  <a:lnTo>
                    <a:pt x="169368" y="3693633"/>
                  </a:lnTo>
                </a:path>
              </a:pathLst>
            </a:custGeom>
            <a:noFill/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6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0" name="Straight Connector 21"/>
            <p:cNvSpPr/>
            <p:nvPr/>
          </p:nvSpPr>
          <p:spPr>
            <a:xfrm>
              <a:off x="867075" y="2325554"/>
              <a:ext cx="169368" cy="3172088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3172088"/>
                  </a:lnTo>
                  <a:lnTo>
                    <a:pt x="169368" y="3172088"/>
                  </a:lnTo>
                </a:path>
              </a:pathLst>
            </a:custGeom>
            <a:noFill/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6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1" name="Straight Connector 22"/>
            <p:cNvSpPr/>
            <p:nvPr/>
          </p:nvSpPr>
          <p:spPr>
            <a:xfrm>
              <a:off x="867075" y="2325554"/>
              <a:ext cx="169368" cy="2630960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2630960"/>
                  </a:lnTo>
                  <a:lnTo>
                    <a:pt x="169368" y="2630960"/>
                  </a:lnTo>
                </a:path>
              </a:pathLst>
            </a:custGeom>
            <a:noFill/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6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2" name="Straight Connector 23"/>
            <p:cNvSpPr/>
            <p:nvPr/>
          </p:nvSpPr>
          <p:spPr>
            <a:xfrm>
              <a:off x="867075" y="2325554"/>
              <a:ext cx="169368" cy="2051343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2051343"/>
                  </a:lnTo>
                  <a:lnTo>
                    <a:pt x="169368" y="2051343"/>
                  </a:lnTo>
                </a:path>
              </a:pathLst>
            </a:custGeom>
            <a:noFill/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6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3" name="Straight Connector 24"/>
            <p:cNvSpPr/>
            <p:nvPr/>
          </p:nvSpPr>
          <p:spPr>
            <a:xfrm>
              <a:off x="867075" y="2325554"/>
              <a:ext cx="169368" cy="1502253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1502253"/>
                  </a:lnTo>
                  <a:lnTo>
                    <a:pt x="169368" y="1502253"/>
                  </a:lnTo>
                </a:path>
              </a:pathLst>
            </a:custGeom>
            <a:noFill/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6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4" name="Straight Connector 25"/>
            <p:cNvSpPr/>
            <p:nvPr/>
          </p:nvSpPr>
          <p:spPr>
            <a:xfrm>
              <a:off x="867075" y="2325554"/>
              <a:ext cx="169368" cy="943547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943547"/>
                  </a:lnTo>
                  <a:lnTo>
                    <a:pt x="169368" y="943547"/>
                  </a:lnTo>
                </a:path>
              </a:pathLst>
            </a:custGeom>
            <a:noFill/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6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5" name="Straight Connector 26"/>
            <p:cNvSpPr/>
            <p:nvPr/>
          </p:nvSpPr>
          <p:spPr>
            <a:xfrm>
              <a:off x="867075" y="2325554"/>
              <a:ext cx="169368" cy="384088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0" y="0"/>
                  </a:moveTo>
                  <a:lnTo>
                    <a:pt x="0" y="384088"/>
                  </a:lnTo>
                  <a:lnTo>
                    <a:pt x="169368" y="384088"/>
                  </a:lnTo>
                </a:path>
              </a:pathLst>
            </a:custGeom>
            <a:noFill/>
            <a:ln>
              <a:solidFill>
                <a:schemeClr val="accent6">
                  <a:lumMod val="60000"/>
                  <a:lumOff val="40000"/>
                </a:schemeClr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6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6" name="Straight Connector 27"/>
            <p:cNvSpPr/>
            <p:nvPr/>
          </p:nvSpPr>
          <p:spPr>
            <a:xfrm>
              <a:off x="1273005" y="1523876"/>
              <a:ext cx="91440" cy="237116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5720" y="0"/>
                  </a:moveTo>
                  <a:lnTo>
                    <a:pt x="45720" y="237116"/>
                  </a:lnTo>
                </a:path>
              </a:pathLst>
            </a:custGeom>
            <a:noFill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0">
              <a:scrgbClr r="0" g="0" b="0"/>
            </a:fillRef>
            <a:effectRef idx="0">
              <a:schemeClr val="accent6">
                <a:tint val="7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27" name="Straight Connector 28"/>
            <p:cNvSpPr/>
            <p:nvPr/>
          </p:nvSpPr>
          <p:spPr>
            <a:xfrm>
              <a:off x="1318725" y="722197"/>
              <a:ext cx="4798875" cy="237116"/>
            </a:xfrm>
            <a:custGeom>
              <a:avLst/>
              <a:gdLst/>
              <a:ahLst/>
              <a:cxnLst/>
              <a:rect l="0" t="0" r="0" b="0"/>
              <a:pathLst>
                <a:path>
                  <a:moveTo>
                    <a:pt x="4798875" y="0"/>
                  </a:moveTo>
                  <a:lnTo>
                    <a:pt x="4798875" y="118558"/>
                  </a:lnTo>
                  <a:lnTo>
                    <a:pt x="0" y="118558"/>
                  </a:lnTo>
                  <a:lnTo>
                    <a:pt x="0" y="237116"/>
                  </a:lnTo>
                </a:path>
              </a:pathLst>
            </a:custGeom>
            <a:noFill/>
            <a:ln>
              <a:solidFill>
                <a:schemeClr val="accent1"/>
              </a:solidFill>
            </a:ln>
          </p:spPr>
          <p:style>
            <a:lnRef idx="2">
              <a:scrgbClr r="0" g="0" b="0"/>
            </a:lnRef>
            <a:fillRef idx="0">
              <a:scrgbClr r="0" g="0" b="0"/>
            </a:fillRef>
            <a:effectRef idx="0">
              <a:schemeClr val="accent6">
                <a:tint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grpSp>
          <p:nvGrpSpPr>
            <p:cNvPr id="28" name="Group 27"/>
            <p:cNvGrpSpPr/>
            <p:nvPr/>
          </p:nvGrpSpPr>
          <p:grpSpPr>
            <a:xfrm>
              <a:off x="5418452" y="157634"/>
              <a:ext cx="1398297" cy="564562"/>
              <a:chOff x="5149093" y="3461"/>
              <a:chExt cx="1398297" cy="564562"/>
            </a:xfrm>
            <a:scene3d>
              <a:camera prst="orthographicFront"/>
              <a:lightRig rig="flat" dir="t"/>
            </a:scene3d>
          </p:grpSpPr>
          <p:sp>
            <p:nvSpPr>
              <p:cNvPr id="107" name="Rectangle 106"/>
              <p:cNvSpPr/>
              <p:nvPr/>
            </p:nvSpPr>
            <p:spPr>
              <a:xfrm>
                <a:off x="5149093" y="3461"/>
                <a:ext cx="1398297" cy="564562"/>
              </a:xfrm>
              <a:prstGeom prst="rect">
                <a:avLst/>
              </a:prstGeom>
              <a:solidFill>
                <a:srgbClr val="A1C7F6"/>
              </a:solidFill>
              <a:ln>
                <a:solidFill>
                  <a:schemeClr val="accent1"/>
                </a:solidFill>
              </a:ln>
              <a:sp3d prstMaterial="dkEdge">
                <a:bevelT w="82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</p:sp>
          <p:sp>
            <p:nvSpPr>
              <p:cNvPr id="108" name="Rectangle 107"/>
              <p:cNvSpPr/>
              <p:nvPr/>
            </p:nvSpPr>
            <p:spPr>
              <a:xfrm>
                <a:off x="5149093" y="3461"/>
                <a:ext cx="1398297" cy="564562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7620" tIns="7620" rIns="7620" bIns="7620" numCol="1" spcCol="1270" anchor="ctr" anchorCtr="0">
                <a:noAutofit/>
              </a:bodyPr>
              <a:lstStyle/>
              <a:p>
                <a:pPr lvl="0" algn="ctr" defTabSz="5334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GB" sz="1200" kern="1200"/>
                  <a:t>RDA Steering Committee</a:t>
                </a:r>
              </a:p>
            </p:txBody>
          </p:sp>
        </p:grpSp>
        <p:grpSp>
          <p:nvGrpSpPr>
            <p:cNvPr id="29" name="Group 28"/>
            <p:cNvGrpSpPr/>
            <p:nvPr/>
          </p:nvGrpSpPr>
          <p:grpSpPr>
            <a:xfrm>
              <a:off x="797363" y="959313"/>
              <a:ext cx="1042724" cy="564562"/>
              <a:chOff x="528004" y="805140"/>
              <a:chExt cx="1042724" cy="564562"/>
            </a:xfrm>
            <a:scene3d>
              <a:camera prst="orthographicFront"/>
              <a:lightRig rig="flat" dir="t"/>
            </a:scene3d>
          </p:grpSpPr>
          <p:sp>
            <p:nvSpPr>
              <p:cNvPr id="105" name="Rectangle 104"/>
              <p:cNvSpPr/>
              <p:nvPr/>
            </p:nvSpPr>
            <p:spPr>
              <a:xfrm>
                <a:off x="528004" y="805140"/>
                <a:ext cx="1042724" cy="564562"/>
              </a:xfrm>
              <a:prstGeom prst="rect">
                <a:avLst/>
              </a:prstGeom>
              <a:solidFill>
                <a:srgbClr val="A1C7F6"/>
              </a:solidFill>
              <a:ln>
                <a:solidFill>
                  <a:schemeClr val="accent1"/>
                </a:solidFill>
              </a:ln>
              <a:sp3d prstMaterial="dkEdge">
                <a:bevelT w="82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</p:sp>
          <p:sp>
            <p:nvSpPr>
              <p:cNvPr id="106" name="Rectangle 105"/>
              <p:cNvSpPr/>
              <p:nvPr/>
            </p:nvSpPr>
            <p:spPr>
              <a:xfrm>
                <a:off x="528004" y="805140"/>
                <a:ext cx="1042724" cy="564562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6350" tIns="6350" rIns="6350" bIns="6350" numCol="1" spcCol="1270" anchor="ctr" anchorCtr="0">
                <a:noAutofit/>
              </a:bodyPr>
              <a:lstStyle/>
              <a:p>
                <a:pPr lvl="0" algn="ctr" defTabSz="4445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GB" sz="1000" kern="1200" dirty="0"/>
                  <a:t>Chair of RDA Steering Committee</a:t>
                </a:r>
              </a:p>
            </p:txBody>
          </p:sp>
        </p:grpSp>
        <p:grpSp>
          <p:nvGrpSpPr>
            <p:cNvPr id="30" name="Group 29"/>
            <p:cNvGrpSpPr/>
            <p:nvPr/>
          </p:nvGrpSpPr>
          <p:grpSpPr>
            <a:xfrm>
              <a:off x="754162" y="1760992"/>
              <a:ext cx="1129125" cy="564562"/>
              <a:chOff x="484803" y="1606819"/>
              <a:chExt cx="1129125" cy="564562"/>
            </a:xfrm>
            <a:scene3d>
              <a:camera prst="orthographicFront"/>
              <a:lightRig rig="flat" dir="t"/>
            </a:scene3d>
          </p:grpSpPr>
          <p:sp>
            <p:nvSpPr>
              <p:cNvPr id="103" name="Rectangle 102"/>
              <p:cNvSpPr/>
              <p:nvPr/>
            </p:nvSpPr>
            <p:spPr>
              <a:xfrm>
                <a:off x="484803" y="1606819"/>
                <a:ext cx="1129125" cy="564562"/>
              </a:xfrm>
              <a:prstGeom prst="rect">
                <a:avLst/>
              </a:prstGeom>
              <a:solidFill>
                <a:srgbClr val="C3DFB3"/>
              </a:solidFill>
              <a:sp3d prstMaterial="dkEdge">
                <a:bevelT w="8200" h="38100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2">
                <a:scrgbClr r="0" g="0" b="0"/>
              </a:fillRef>
              <a:effectRef idx="1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</p:sp>
          <p:sp>
            <p:nvSpPr>
              <p:cNvPr id="104" name="Rectangle 103"/>
              <p:cNvSpPr/>
              <p:nvPr/>
            </p:nvSpPr>
            <p:spPr>
              <a:xfrm>
                <a:off x="484803" y="1606819"/>
                <a:ext cx="1129125" cy="564562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8255" tIns="8255" rIns="8255" bIns="8255" numCol="1" spcCol="1270" anchor="ctr" anchorCtr="0">
                <a:noAutofit/>
              </a:bodyPr>
              <a:lstStyle/>
              <a:p>
                <a:pPr lvl="0" algn="ctr" defTabSz="577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GB" sz="1300" kern="1200" dirty="0"/>
                  <a:t>Task and Finish working </a:t>
                </a:r>
                <a:r>
                  <a:rPr lang="en-GB" sz="1300" b="0" kern="1200" dirty="0"/>
                  <a:t>groups</a:t>
                </a:r>
              </a:p>
            </p:txBody>
          </p:sp>
        </p:grpSp>
        <p:grpSp>
          <p:nvGrpSpPr>
            <p:cNvPr id="31" name="Group 30"/>
            <p:cNvGrpSpPr/>
            <p:nvPr/>
          </p:nvGrpSpPr>
          <p:grpSpPr>
            <a:xfrm>
              <a:off x="1036444" y="2562671"/>
              <a:ext cx="1781578" cy="293945"/>
              <a:chOff x="767085" y="2408498"/>
              <a:chExt cx="1781578" cy="293945"/>
            </a:xfrm>
            <a:scene3d>
              <a:camera prst="orthographicFront"/>
              <a:lightRig rig="flat" dir="t"/>
            </a:scene3d>
          </p:grpSpPr>
          <p:sp>
            <p:nvSpPr>
              <p:cNvPr id="101" name="Rectangle 100"/>
              <p:cNvSpPr/>
              <p:nvPr/>
            </p:nvSpPr>
            <p:spPr>
              <a:xfrm>
                <a:off x="767085" y="2408498"/>
                <a:ext cx="1781578" cy="293945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sp3d prstMaterial="dkEdge">
                <a:bevelT w="8200" h="38100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2">
                <a:scrgbClr r="0" g="0" b="0"/>
              </a:fillRef>
              <a:effectRef idx="1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</p:sp>
          <p:sp>
            <p:nvSpPr>
              <p:cNvPr id="102" name="Rectangle 101"/>
              <p:cNvSpPr/>
              <p:nvPr/>
            </p:nvSpPr>
            <p:spPr>
              <a:xfrm>
                <a:off x="767085" y="2408498"/>
                <a:ext cx="1781578" cy="293945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8255" tIns="8255" rIns="8255" bIns="8255" numCol="1" spcCol="1270" anchor="ctr" anchorCtr="0">
                <a:noAutofit/>
              </a:bodyPr>
              <a:lstStyle/>
              <a:p>
                <a:pPr lvl="0" algn="ctr" defTabSz="577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300" kern="1200"/>
                  <a:t>Aggregates</a:t>
                </a:r>
                <a:endParaRPr lang="en-GB" sz="1300" kern="1200"/>
              </a:p>
            </p:txBody>
          </p:sp>
        </p:grpSp>
        <p:grpSp>
          <p:nvGrpSpPr>
            <p:cNvPr id="32" name="Group 31"/>
            <p:cNvGrpSpPr/>
            <p:nvPr/>
          </p:nvGrpSpPr>
          <p:grpSpPr>
            <a:xfrm>
              <a:off x="1036444" y="3093732"/>
              <a:ext cx="1726398" cy="350740"/>
              <a:chOff x="767085" y="2939559"/>
              <a:chExt cx="1726398" cy="350740"/>
            </a:xfrm>
            <a:scene3d>
              <a:camera prst="orthographicFront"/>
              <a:lightRig rig="flat" dir="t"/>
            </a:scene3d>
          </p:grpSpPr>
          <p:sp>
            <p:nvSpPr>
              <p:cNvPr id="99" name="Rectangle 98"/>
              <p:cNvSpPr/>
              <p:nvPr/>
            </p:nvSpPr>
            <p:spPr>
              <a:xfrm>
                <a:off x="767085" y="2939559"/>
                <a:ext cx="1726398" cy="350740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sp3d prstMaterial="dkEdge">
                <a:bevelT w="8200" h="38100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2">
                <a:scrgbClr r="0" g="0" b="0"/>
              </a:fillRef>
              <a:effectRef idx="1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</p:sp>
          <p:sp>
            <p:nvSpPr>
              <p:cNvPr id="100" name="Rectangle 99"/>
              <p:cNvSpPr/>
              <p:nvPr/>
            </p:nvSpPr>
            <p:spPr>
              <a:xfrm>
                <a:off x="767085" y="2939559"/>
                <a:ext cx="1726398" cy="350740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8255" tIns="8255" rIns="8255" bIns="8255" numCol="1" spcCol="1270" anchor="ctr" anchorCtr="0">
                <a:noAutofit/>
              </a:bodyPr>
              <a:lstStyle/>
              <a:p>
                <a:pPr lvl="0" algn="ctr" defTabSz="577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GB" sz="1300" kern="1200"/>
                  <a:t>Archives</a:t>
                </a:r>
              </a:p>
            </p:txBody>
          </p:sp>
        </p:grpSp>
        <p:grpSp>
          <p:nvGrpSpPr>
            <p:cNvPr id="33" name="Group 32"/>
            <p:cNvGrpSpPr/>
            <p:nvPr/>
          </p:nvGrpSpPr>
          <p:grpSpPr>
            <a:xfrm>
              <a:off x="1036444" y="3681589"/>
              <a:ext cx="1726409" cy="292437"/>
              <a:chOff x="767085" y="3527416"/>
              <a:chExt cx="1726409" cy="292437"/>
            </a:xfrm>
            <a:scene3d>
              <a:camera prst="orthographicFront"/>
              <a:lightRig rig="flat" dir="t"/>
            </a:scene3d>
          </p:grpSpPr>
          <p:sp>
            <p:nvSpPr>
              <p:cNvPr id="97" name="Rectangle 96"/>
              <p:cNvSpPr/>
              <p:nvPr/>
            </p:nvSpPr>
            <p:spPr>
              <a:xfrm>
                <a:off x="767085" y="3527416"/>
                <a:ext cx="1726409" cy="292437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sp3d prstMaterial="dkEdge">
                <a:bevelT w="8200" h="38100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2">
                <a:scrgbClr r="0" g="0" b="0"/>
              </a:fillRef>
              <a:effectRef idx="1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</p:sp>
          <p:sp>
            <p:nvSpPr>
              <p:cNvPr id="98" name="Rectangle 97"/>
              <p:cNvSpPr/>
              <p:nvPr/>
            </p:nvSpPr>
            <p:spPr>
              <a:xfrm>
                <a:off x="767085" y="3527416"/>
                <a:ext cx="1726409" cy="292437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8255" tIns="8255" rIns="8255" bIns="8255" numCol="1" spcCol="1270" anchor="ctr" anchorCtr="0">
                <a:noAutofit/>
              </a:bodyPr>
              <a:lstStyle/>
              <a:p>
                <a:pPr lvl="0" algn="ctr" defTabSz="577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300" kern="1200" dirty="0" err="1"/>
                  <a:t>Capitalisation</a:t>
                </a:r>
                <a:endParaRPr lang="en-GB" sz="1300" kern="1200" dirty="0"/>
              </a:p>
            </p:txBody>
          </p:sp>
        </p:grpSp>
        <p:grpSp>
          <p:nvGrpSpPr>
            <p:cNvPr id="34" name="Group 33"/>
            <p:cNvGrpSpPr/>
            <p:nvPr/>
          </p:nvGrpSpPr>
          <p:grpSpPr>
            <a:xfrm>
              <a:off x="1036444" y="4211143"/>
              <a:ext cx="1729401" cy="331511"/>
              <a:chOff x="767085" y="4056970"/>
              <a:chExt cx="1729401" cy="331511"/>
            </a:xfrm>
            <a:scene3d>
              <a:camera prst="orthographicFront"/>
              <a:lightRig rig="flat" dir="t"/>
            </a:scene3d>
          </p:grpSpPr>
          <p:sp>
            <p:nvSpPr>
              <p:cNvPr id="95" name="Rectangle 94"/>
              <p:cNvSpPr/>
              <p:nvPr/>
            </p:nvSpPr>
            <p:spPr>
              <a:xfrm>
                <a:off x="767085" y="4056970"/>
                <a:ext cx="1729401" cy="331511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sp3d prstMaterial="dkEdge">
                <a:bevelT w="8200" h="38100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2">
                <a:scrgbClr r="0" g="0" b="0"/>
              </a:fillRef>
              <a:effectRef idx="1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</p:sp>
          <p:sp>
            <p:nvSpPr>
              <p:cNvPr id="96" name="Rectangle 95"/>
              <p:cNvSpPr/>
              <p:nvPr/>
            </p:nvSpPr>
            <p:spPr>
              <a:xfrm>
                <a:off x="767085" y="4056970"/>
                <a:ext cx="1729401" cy="331511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8255" tIns="8255" rIns="8255" bIns="8255" numCol="1" spcCol="1270" anchor="ctr" anchorCtr="0">
                <a:noAutofit/>
              </a:bodyPr>
              <a:lstStyle/>
              <a:p>
                <a:pPr lvl="0" algn="ctr" defTabSz="577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300" kern="1200" dirty="0"/>
                  <a:t>Fictitious Entities</a:t>
                </a:r>
                <a:endParaRPr lang="en-GB" sz="1300" kern="1200" dirty="0"/>
              </a:p>
            </p:txBody>
          </p:sp>
        </p:grpSp>
        <p:grpSp>
          <p:nvGrpSpPr>
            <p:cNvPr id="35" name="Group 34"/>
            <p:cNvGrpSpPr/>
            <p:nvPr/>
          </p:nvGrpSpPr>
          <p:grpSpPr>
            <a:xfrm>
              <a:off x="1036444" y="4779770"/>
              <a:ext cx="1760531" cy="353489"/>
              <a:chOff x="767085" y="4625597"/>
              <a:chExt cx="1760531" cy="353489"/>
            </a:xfrm>
            <a:scene3d>
              <a:camera prst="orthographicFront"/>
              <a:lightRig rig="flat" dir="t"/>
            </a:scene3d>
          </p:grpSpPr>
          <p:sp>
            <p:nvSpPr>
              <p:cNvPr id="93" name="Rectangle 92"/>
              <p:cNvSpPr/>
              <p:nvPr/>
            </p:nvSpPr>
            <p:spPr>
              <a:xfrm>
                <a:off x="767085" y="4625597"/>
                <a:ext cx="1760531" cy="353489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sp3d prstMaterial="dkEdge">
                <a:bevelT w="8200" h="38100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2">
                <a:scrgbClr r="0" g="0" b="0"/>
              </a:fillRef>
              <a:effectRef idx="1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</p:sp>
          <p:sp>
            <p:nvSpPr>
              <p:cNvPr id="94" name="Rectangle 93"/>
              <p:cNvSpPr/>
              <p:nvPr/>
            </p:nvSpPr>
            <p:spPr>
              <a:xfrm>
                <a:off x="767085" y="4625597"/>
                <a:ext cx="1760531" cy="353489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8255" tIns="8255" rIns="8255" bIns="8255" numCol="1" spcCol="1270" anchor="ctr" anchorCtr="0">
                <a:noAutofit/>
              </a:bodyPr>
              <a:lstStyle/>
              <a:p>
                <a:pPr lvl="0" algn="ctr" defTabSz="577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300" kern="1200"/>
                  <a:t>Music</a:t>
                </a:r>
                <a:endParaRPr lang="en-GB" sz="1300" kern="1200"/>
              </a:p>
            </p:txBody>
          </p:sp>
        </p:grpSp>
        <p:grpSp>
          <p:nvGrpSpPr>
            <p:cNvPr id="36" name="Group 35"/>
            <p:cNvGrpSpPr/>
            <p:nvPr/>
          </p:nvGrpSpPr>
          <p:grpSpPr>
            <a:xfrm>
              <a:off x="1036444" y="5370376"/>
              <a:ext cx="1748145" cy="254533"/>
              <a:chOff x="767085" y="5216203"/>
              <a:chExt cx="1748145" cy="254533"/>
            </a:xfrm>
            <a:scene3d>
              <a:camera prst="orthographicFront"/>
              <a:lightRig rig="flat" dir="t"/>
            </a:scene3d>
          </p:grpSpPr>
          <p:sp>
            <p:nvSpPr>
              <p:cNvPr id="91" name="Rectangle 90"/>
              <p:cNvSpPr/>
              <p:nvPr/>
            </p:nvSpPr>
            <p:spPr>
              <a:xfrm>
                <a:off x="767085" y="5216203"/>
                <a:ext cx="1748145" cy="254533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sp3d prstMaterial="dkEdge">
                <a:bevelT w="8200" h="38100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2">
                <a:scrgbClr r="0" g="0" b="0"/>
              </a:fillRef>
              <a:effectRef idx="1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</p:sp>
          <p:sp>
            <p:nvSpPr>
              <p:cNvPr id="92" name="Rectangle 91"/>
              <p:cNvSpPr/>
              <p:nvPr/>
            </p:nvSpPr>
            <p:spPr>
              <a:xfrm>
                <a:off x="767085" y="5216203"/>
                <a:ext cx="1748145" cy="254533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8255" tIns="8255" rIns="8255" bIns="8255" numCol="1" spcCol="1270" anchor="ctr" anchorCtr="0">
                <a:noAutofit/>
              </a:bodyPr>
              <a:lstStyle/>
              <a:p>
                <a:pPr lvl="0" algn="ctr" defTabSz="577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300" kern="1200"/>
                  <a:t>Places</a:t>
                </a:r>
                <a:endParaRPr lang="en-GB" sz="1300" kern="1200"/>
              </a:p>
            </p:txBody>
          </p:sp>
        </p:grpSp>
        <p:grpSp>
          <p:nvGrpSpPr>
            <p:cNvPr id="37" name="Group 36"/>
            <p:cNvGrpSpPr/>
            <p:nvPr/>
          </p:nvGrpSpPr>
          <p:grpSpPr>
            <a:xfrm>
              <a:off x="1036444" y="5862025"/>
              <a:ext cx="1769192" cy="314325"/>
              <a:chOff x="767085" y="5707852"/>
              <a:chExt cx="1769192" cy="314325"/>
            </a:xfrm>
            <a:scene3d>
              <a:camera prst="orthographicFront"/>
              <a:lightRig rig="flat" dir="t"/>
            </a:scene3d>
          </p:grpSpPr>
          <p:sp>
            <p:nvSpPr>
              <p:cNvPr id="89" name="Rectangle 88"/>
              <p:cNvSpPr/>
              <p:nvPr/>
            </p:nvSpPr>
            <p:spPr>
              <a:xfrm>
                <a:off x="767085" y="5707852"/>
                <a:ext cx="1769192" cy="314325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sp3d prstMaterial="dkEdge">
                <a:bevelT w="8200" h="38100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2">
                <a:scrgbClr r="0" g="0" b="0"/>
              </a:fillRef>
              <a:effectRef idx="1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</p:sp>
          <p:sp>
            <p:nvSpPr>
              <p:cNvPr id="90" name="Rectangle 89"/>
              <p:cNvSpPr/>
              <p:nvPr/>
            </p:nvSpPr>
            <p:spPr>
              <a:xfrm>
                <a:off x="767085" y="5707852"/>
                <a:ext cx="1769192" cy="314325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8255" tIns="8255" rIns="8255" bIns="8255" numCol="1" spcCol="1270" anchor="ctr" anchorCtr="0">
                <a:noAutofit/>
              </a:bodyPr>
              <a:lstStyle/>
              <a:p>
                <a:pPr lvl="0" algn="ctr" defTabSz="577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300" kern="1200"/>
                  <a:t>RDA/ONIX</a:t>
                </a:r>
                <a:endParaRPr lang="en-GB" sz="1300" kern="1200"/>
              </a:p>
            </p:txBody>
          </p:sp>
        </p:grpSp>
        <p:grpSp>
          <p:nvGrpSpPr>
            <p:cNvPr id="38" name="Group 37"/>
            <p:cNvGrpSpPr/>
            <p:nvPr/>
          </p:nvGrpSpPr>
          <p:grpSpPr>
            <a:xfrm>
              <a:off x="1036444" y="6413467"/>
              <a:ext cx="1771958" cy="286899"/>
              <a:chOff x="767085" y="6259294"/>
              <a:chExt cx="1771958" cy="286899"/>
            </a:xfrm>
            <a:scene3d>
              <a:camera prst="orthographicFront"/>
              <a:lightRig rig="flat" dir="t"/>
            </a:scene3d>
          </p:grpSpPr>
          <p:sp>
            <p:nvSpPr>
              <p:cNvPr id="87" name="Rectangle 86"/>
              <p:cNvSpPr/>
              <p:nvPr/>
            </p:nvSpPr>
            <p:spPr>
              <a:xfrm>
                <a:off x="767085" y="6259294"/>
                <a:ext cx="1771958" cy="286899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sp3d prstMaterial="dkEdge">
                <a:bevelT w="8200" h="38100"/>
              </a:sp3d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2">
                <a:scrgbClr r="0" g="0" b="0"/>
              </a:fillRef>
              <a:effectRef idx="1">
                <a:schemeClr val="accent2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</p:sp>
          <p:sp>
            <p:nvSpPr>
              <p:cNvPr id="88" name="Rectangle 87"/>
              <p:cNvSpPr/>
              <p:nvPr/>
            </p:nvSpPr>
            <p:spPr>
              <a:xfrm>
                <a:off x="767085" y="6259294"/>
                <a:ext cx="1771958" cy="286899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8255" tIns="8255" rIns="8255" bIns="8255" numCol="1" spcCol="1270" anchor="ctr" anchorCtr="0">
                <a:noAutofit/>
              </a:bodyPr>
              <a:lstStyle/>
              <a:p>
                <a:pPr lvl="0" algn="ctr" defTabSz="577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US" sz="1300" kern="1200"/>
                  <a:t>Relationship Designators</a:t>
                </a:r>
                <a:endParaRPr lang="en-GB" sz="1300" kern="1200"/>
              </a:p>
            </p:txBody>
          </p:sp>
        </p:grpSp>
        <p:grpSp>
          <p:nvGrpSpPr>
            <p:cNvPr id="39" name="Group 38"/>
            <p:cNvGrpSpPr/>
            <p:nvPr/>
          </p:nvGrpSpPr>
          <p:grpSpPr>
            <a:xfrm>
              <a:off x="2077204" y="959313"/>
              <a:ext cx="916748" cy="564562"/>
              <a:chOff x="1807845" y="805140"/>
              <a:chExt cx="916748" cy="564562"/>
            </a:xfrm>
            <a:scene3d>
              <a:camera prst="orthographicFront"/>
              <a:lightRig rig="flat" dir="t"/>
            </a:scene3d>
          </p:grpSpPr>
          <p:sp>
            <p:nvSpPr>
              <p:cNvPr id="85" name="Rectangle 84"/>
              <p:cNvSpPr/>
              <p:nvPr/>
            </p:nvSpPr>
            <p:spPr>
              <a:xfrm>
                <a:off x="1807845" y="805140"/>
                <a:ext cx="916748" cy="564562"/>
              </a:xfrm>
              <a:prstGeom prst="rect">
                <a:avLst/>
              </a:prstGeom>
              <a:solidFill>
                <a:srgbClr val="A1C7F6"/>
              </a:solidFill>
              <a:ln>
                <a:solidFill>
                  <a:schemeClr val="accent1"/>
                </a:solidFill>
              </a:ln>
              <a:sp3d prstMaterial="dkEdge">
                <a:bevelT w="82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</p:sp>
          <p:sp>
            <p:nvSpPr>
              <p:cNvPr id="86" name="Rectangle 85"/>
              <p:cNvSpPr/>
              <p:nvPr/>
            </p:nvSpPr>
            <p:spPr>
              <a:xfrm>
                <a:off x="1807845" y="805140"/>
                <a:ext cx="916748" cy="564562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6350" tIns="6350" rIns="6350" bIns="6350" numCol="1" spcCol="1270" anchor="ctr" anchorCtr="0">
                <a:noAutofit/>
              </a:bodyPr>
              <a:lstStyle/>
              <a:p>
                <a:pPr lvl="0" algn="ctr" defTabSz="4445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GB" sz="1000" kern="1200" dirty="0"/>
                  <a:t>Steering Committee Secretary</a:t>
                </a:r>
              </a:p>
            </p:txBody>
          </p:sp>
        </p:grpSp>
        <p:grpSp>
          <p:nvGrpSpPr>
            <p:cNvPr id="40" name="Group 39"/>
            <p:cNvGrpSpPr/>
            <p:nvPr/>
          </p:nvGrpSpPr>
          <p:grpSpPr>
            <a:xfrm>
              <a:off x="3231068" y="959313"/>
              <a:ext cx="899799" cy="564562"/>
              <a:chOff x="2961709" y="805140"/>
              <a:chExt cx="899799" cy="564562"/>
            </a:xfrm>
            <a:scene3d>
              <a:camera prst="orthographicFront"/>
              <a:lightRig rig="flat" dir="t"/>
            </a:scene3d>
          </p:grpSpPr>
          <p:sp>
            <p:nvSpPr>
              <p:cNvPr id="83" name="Rectangle 82"/>
              <p:cNvSpPr/>
              <p:nvPr/>
            </p:nvSpPr>
            <p:spPr>
              <a:xfrm>
                <a:off x="2961709" y="805140"/>
                <a:ext cx="899799" cy="564562"/>
              </a:xfrm>
              <a:prstGeom prst="rect">
                <a:avLst/>
              </a:prstGeom>
              <a:solidFill>
                <a:srgbClr val="A1C7F6"/>
              </a:solidFill>
              <a:ln>
                <a:solidFill>
                  <a:schemeClr val="accent1"/>
                </a:solidFill>
              </a:ln>
              <a:sp3d prstMaterial="dkEdge">
                <a:bevelT w="82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</p:sp>
          <p:sp>
            <p:nvSpPr>
              <p:cNvPr id="84" name="Rectangle 83"/>
              <p:cNvSpPr/>
              <p:nvPr/>
            </p:nvSpPr>
            <p:spPr>
              <a:xfrm>
                <a:off x="2961709" y="805140"/>
                <a:ext cx="899799" cy="564562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6350" tIns="6350" rIns="6350" bIns="6350" numCol="1" spcCol="1270" anchor="ctr" anchorCtr="0">
                <a:noAutofit/>
              </a:bodyPr>
              <a:lstStyle/>
              <a:p>
                <a:pPr lvl="0" algn="ctr" defTabSz="4445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GB" sz="1000" kern="1200"/>
                  <a:t>Examples Editor</a:t>
                </a:r>
              </a:p>
            </p:txBody>
          </p:sp>
        </p:grpSp>
        <p:grpSp>
          <p:nvGrpSpPr>
            <p:cNvPr id="41" name="Group 40"/>
            <p:cNvGrpSpPr/>
            <p:nvPr/>
          </p:nvGrpSpPr>
          <p:grpSpPr>
            <a:xfrm>
              <a:off x="4367984" y="959313"/>
              <a:ext cx="1003453" cy="564562"/>
              <a:chOff x="4098625" y="805140"/>
              <a:chExt cx="1003453" cy="564562"/>
            </a:xfrm>
            <a:scene3d>
              <a:camera prst="orthographicFront"/>
              <a:lightRig rig="flat" dir="t"/>
            </a:scene3d>
          </p:grpSpPr>
          <p:sp>
            <p:nvSpPr>
              <p:cNvPr id="81" name="Rectangle 80"/>
              <p:cNvSpPr/>
              <p:nvPr/>
            </p:nvSpPr>
            <p:spPr>
              <a:xfrm>
                <a:off x="4098625" y="805140"/>
                <a:ext cx="1003453" cy="564562"/>
              </a:xfrm>
              <a:prstGeom prst="rect">
                <a:avLst/>
              </a:prstGeom>
              <a:solidFill>
                <a:srgbClr val="A1C7F6"/>
              </a:solidFill>
              <a:ln>
                <a:solidFill>
                  <a:schemeClr val="accent1"/>
                </a:solidFill>
              </a:ln>
              <a:sp3d prstMaterial="dkEdge">
                <a:bevelT w="82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</p:sp>
          <p:sp>
            <p:nvSpPr>
              <p:cNvPr id="82" name="Rectangle 81"/>
              <p:cNvSpPr/>
              <p:nvPr/>
            </p:nvSpPr>
            <p:spPr>
              <a:xfrm>
                <a:off x="4098625" y="805140"/>
                <a:ext cx="1003453" cy="564562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8255" tIns="8255" rIns="8255" bIns="8255" numCol="1" spcCol="1270" anchor="ctr" anchorCtr="0">
                <a:noAutofit/>
              </a:bodyPr>
              <a:lstStyle/>
              <a:p>
                <a:pPr lvl="0" algn="ctr" defTabSz="577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GB" sz="1300" kern="1200"/>
                  <a:t>Technical Team Liaison</a:t>
                </a:r>
              </a:p>
            </p:txBody>
          </p:sp>
        </p:grpSp>
        <p:grpSp>
          <p:nvGrpSpPr>
            <p:cNvPr id="42" name="Group 41"/>
            <p:cNvGrpSpPr/>
            <p:nvPr/>
          </p:nvGrpSpPr>
          <p:grpSpPr>
            <a:xfrm>
              <a:off x="4618847" y="1760992"/>
              <a:ext cx="1129125" cy="564562"/>
              <a:chOff x="4349488" y="1606819"/>
              <a:chExt cx="1129125" cy="564562"/>
            </a:xfrm>
            <a:scene3d>
              <a:camera prst="orthographicFront"/>
              <a:lightRig rig="flat" dir="t"/>
            </a:scene3d>
          </p:grpSpPr>
          <p:sp>
            <p:nvSpPr>
              <p:cNvPr id="79" name="Rectangle 78"/>
              <p:cNvSpPr/>
              <p:nvPr/>
            </p:nvSpPr>
            <p:spPr>
              <a:xfrm>
                <a:off x="4349488" y="1606819"/>
                <a:ext cx="1129125" cy="564562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chemeClr val="accent1"/>
                </a:solidFill>
              </a:ln>
              <a:sp3d prstMaterial="dkEdge">
                <a:bevelT w="8200" h="38100"/>
              </a:sp3d>
            </p:spPr>
            <p:style>
              <a:lnRef idx="0">
                <a:scrgbClr r="0" g="0" b="0"/>
              </a:lnRef>
              <a:fillRef idx="2">
                <a:scrgbClr r="0" g="0" b="0"/>
              </a:fillRef>
              <a:effectRef idx="1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</p:sp>
          <p:sp>
            <p:nvSpPr>
              <p:cNvPr id="80" name="Rectangle 79"/>
              <p:cNvSpPr/>
              <p:nvPr/>
            </p:nvSpPr>
            <p:spPr>
              <a:xfrm>
                <a:off x="4349488" y="1606819"/>
                <a:ext cx="1129125" cy="564562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8255" tIns="8255" rIns="8255" bIns="8255" numCol="1" spcCol="1270" anchor="ctr" anchorCtr="0">
                <a:noAutofit/>
              </a:bodyPr>
              <a:lstStyle/>
              <a:p>
                <a:pPr lvl="0" algn="ctr" defTabSz="577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GB" sz="1300" kern="1200" dirty="0" smtClean="0"/>
                  <a:t>Technical </a:t>
                </a:r>
                <a:r>
                  <a:rPr lang="en-GB" sz="1300" kern="1200" dirty="0"/>
                  <a:t>Working Group</a:t>
                </a:r>
              </a:p>
            </p:txBody>
          </p:sp>
        </p:grpSp>
        <p:grpSp>
          <p:nvGrpSpPr>
            <p:cNvPr id="43" name="Group 42"/>
            <p:cNvGrpSpPr/>
            <p:nvPr/>
          </p:nvGrpSpPr>
          <p:grpSpPr>
            <a:xfrm>
              <a:off x="5743445" y="959313"/>
              <a:ext cx="966576" cy="564562"/>
              <a:chOff x="5474086" y="805140"/>
              <a:chExt cx="966576" cy="564562"/>
            </a:xfrm>
            <a:scene3d>
              <a:camera prst="orthographicFront"/>
              <a:lightRig rig="flat" dir="t"/>
            </a:scene3d>
          </p:grpSpPr>
          <p:sp>
            <p:nvSpPr>
              <p:cNvPr id="77" name="Rectangle 76"/>
              <p:cNvSpPr/>
              <p:nvPr/>
            </p:nvSpPr>
            <p:spPr>
              <a:xfrm>
                <a:off x="5474086" y="805140"/>
                <a:ext cx="966576" cy="564562"/>
              </a:xfrm>
              <a:prstGeom prst="rect">
                <a:avLst/>
              </a:prstGeom>
              <a:solidFill>
                <a:srgbClr val="A1C7F6"/>
              </a:solidFill>
              <a:ln>
                <a:solidFill>
                  <a:schemeClr val="accent1"/>
                </a:solidFill>
              </a:ln>
              <a:sp3d prstMaterial="dkEdge">
                <a:bevelT w="82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</p:sp>
          <p:sp>
            <p:nvSpPr>
              <p:cNvPr id="78" name="Rectangle 77"/>
              <p:cNvSpPr/>
              <p:nvPr/>
            </p:nvSpPr>
            <p:spPr>
              <a:xfrm>
                <a:off x="5474086" y="805140"/>
                <a:ext cx="966576" cy="564562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8255" tIns="8255" rIns="8255" bIns="8255" numCol="1" spcCol="1270" anchor="ctr" anchorCtr="0">
                <a:noAutofit/>
              </a:bodyPr>
              <a:lstStyle/>
              <a:p>
                <a:pPr lvl="0" algn="ctr" defTabSz="577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GB" sz="1300" kern="1200"/>
                  <a:t>Translation Team Liaison</a:t>
                </a:r>
              </a:p>
            </p:txBody>
          </p:sp>
        </p:grpSp>
        <p:grpSp>
          <p:nvGrpSpPr>
            <p:cNvPr id="44" name="Group 43"/>
            <p:cNvGrpSpPr/>
            <p:nvPr/>
          </p:nvGrpSpPr>
          <p:grpSpPr>
            <a:xfrm>
              <a:off x="5985089" y="1760992"/>
              <a:ext cx="1129125" cy="564562"/>
              <a:chOff x="5715730" y="1606819"/>
              <a:chExt cx="1129125" cy="564562"/>
            </a:xfrm>
            <a:scene3d>
              <a:camera prst="orthographicFront"/>
              <a:lightRig rig="flat" dir="t"/>
            </a:scene3d>
          </p:grpSpPr>
          <p:sp>
            <p:nvSpPr>
              <p:cNvPr id="75" name="Rectangle 74"/>
              <p:cNvSpPr/>
              <p:nvPr/>
            </p:nvSpPr>
            <p:spPr>
              <a:xfrm>
                <a:off x="5715730" y="1606819"/>
                <a:ext cx="1129125" cy="564562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>
                <a:solidFill>
                  <a:schemeClr val="accent1"/>
                </a:solidFill>
              </a:ln>
              <a:sp3d prstMaterial="dkEdge">
                <a:bevelT w="8200" h="38100"/>
              </a:sp3d>
            </p:spPr>
            <p:style>
              <a:lnRef idx="0">
                <a:scrgbClr r="0" g="0" b="0"/>
              </a:lnRef>
              <a:fillRef idx="2">
                <a:scrgbClr r="0" g="0" b="0"/>
              </a:fillRef>
              <a:effectRef idx="1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/>
              </a:fontRef>
            </p:style>
          </p:sp>
          <p:sp>
            <p:nvSpPr>
              <p:cNvPr id="76" name="Rectangle 75"/>
              <p:cNvSpPr/>
              <p:nvPr/>
            </p:nvSpPr>
            <p:spPr>
              <a:xfrm>
                <a:off x="5715730" y="1606819"/>
                <a:ext cx="1129125" cy="564562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8255" tIns="8255" rIns="8255" bIns="8255" numCol="1" spcCol="1270" anchor="ctr" anchorCtr="0">
                <a:noAutofit/>
              </a:bodyPr>
              <a:lstStyle/>
              <a:p>
                <a:pPr lvl="0" algn="ctr" defTabSz="577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GB" sz="1300" kern="1200"/>
                  <a:t>Translations Working Group</a:t>
                </a:r>
              </a:p>
            </p:txBody>
          </p:sp>
        </p:grpSp>
        <p:grpSp>
          <p:nvGrpSpPr>
            <p:cNvPr id="45" name="Group 44"/>
            <p:cNvGrpSpPr/>
            <p:nvPr/>
          </p:nvGrpSpPr>
          <p:grpSpPr>
            <a:xfrm>
              <a:off x="6947137" y="959313"/>
              <a:ext cx="964408" cy="564562"/>
              <a:chOff x="6677778" y="805140"/>
              <a:chExt cx="964408" cy="564562"/>
            </a:xfrm>
            <a:scene3d>
              <a:camera prst="orthographicFront"/>
              <a:lightRig rig="flat" dir="t"/>
            </a:scene3d>
          </p:grpSpPr>
          <p:sp>
            <p:nvSpPr>
              <p:cNvPr id="73" name="Rectangle 72"/>
              <p:cNvSpPr/>
              <p:nvPr/>
            </p:nvSpPr>
            <p:spPr>
              <a:xfrm>
                <a:off x="6677778" y="805140"/>
                <a:ext cx="964408" cy="564562"/>
              </a:xfrm>
              <a:prstGeom prst="rect">
                <a:avLst/>
              </a:prstGeom>
              <a:solidFill>
                <a:srgbClr val="A1C7F6"/>
              </a:solidFill>
              <a:ln>
                <a:solidFill>
                  <a:schemeClr val="accent1"/>
                </a:solidFill>
              </a:ln>
              <a:sp3d prstMaterial="dkEdge">
                <a:bevelT w="82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</p:sp>
          <p:sp>
            <p:nvSpPr>
              <p:cNvPr id="74" name="Rectangle 73"/>
              <p:cNvSpPr/>
              <p:nvPr/>
            </p:nvSpPr>
            <p:spPr>
              <a:xfrm>
                <a:off x="6677778" y="805140"/>
                <a:ext cx="964408" cy="564562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8255" tIns="8255" rIns="8255" bIns="8255" numCol="1" spcCol="1270" anchor="ctr" anchorCtr="0">
                <a:noAutofit/>
              </a:bodyPr>
              <a:lstStyle/>
              <a:p>
                <a:pPr lvl="0" algn="ctr" defTabSz="577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GB" sz="1300" kern="1200" dirty="0"/>
                  <a:t>Wider Community Engagement</a:t>
                </a:r>
              </a:p>
            </p:txBody>
          </p:sp>
        </p:grpSp>
        <p:grpSp>
          <p:nvGrpSpPr>
            <p:cNvPr id="46" name="Group 45"/>
            <p:cNvGrpSpPr/>
            <p:nvPr/>
          </p:nvGrpSpPr>
          <p:grpSpPr>
            <a:xfrm>
              <a:off x="8148662" y="959313"/>
              <a:ext cx="1129125" cy="564562"/>
              <a:chOff x="7879303" y="805140"/>
              <a:chExt cx="1129125" cy="564562"/>
            </a:xfrm>
            <a:scene3d>
              <a:camera prst="orthographicFront"/>
              <a:lightRig rig="flat" dir="t"/>
            </a:scene3d>
          </p:grpSpPr>
          <p:sp>
            <p:nvSpPr>
              <p:cNvPr id="71" name="Rectangle 70"/>
              <p:cNvSpPr/>
              <p:nvPr/>
            </p:nvSpPr>
            <p:spPr>
              <a:xfrm>
                <a:off x="7879303" y="805140"/>
                <a:ext cx="1129125" cy="564562"/>
              </a:xfrm>
              <a:prstGeom prst="rect">
                <a:avLst/>
              </a:prstGeom>
              <a:solidFill>
                <a:srgbClr val="A1C7F6"/>
              </a:solidFill>
              <a:ln>
                <a:solidFill>
                  <a:schemeClr val="accent1"/>
                </a:solidFill>
              </a:ln>
              <a:sp3d prstMaterial="dkEdge">
                <a:bevelT w="82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</p:sp>
          <p:sp>
            <p:nvSpPr>
              <p:cNvPr id="72" name="Rectangle 71"/>
              <p:cNvSpPr/>
              <p:nvPr/>
            </p:nvSpPr>
            <p:spPr>
              <a:xfrm>
                <a:off x="7879303" y="805140"/>
                <a:ext cx="1129125" cy="564562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8255" tIns="8255" rIns="8255" bIns="8255" numCol="1" spcCol="1270" anchor="ctr" anchorCtr="0">
                <a:noAutofit/>
              </a:bodyPr>
              <a:lstStyle/>
              <a:p>
                <a:pPr lvl="0" algn="ctr" defTabSz="577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GB" sz="1300" kern="1200"/>
                  <a:t>6 x Regional Representatives </a:t>
                </a:r>
              </a:p>
            </p:txBody>
          </p:sp>
        </p:grpSp>
        <p:grpSp>
          <p:nvGrpSpPr>
            <p:cNvPr id="47" name="Group 46"/>
            <p:cNvGrpSpPr/>
            <p:nvPr/>
          </p:nvGrpSpPr>
          <p:grpSpPr>
            <a:xfrm>
              <a:off x="8430943" y="1760992"/>
              <a:ext cx="1129125" cy="564562"/>
              <a:chOff x="8161584" y="1606819"/>
              <a:chExt cx="1129125" cy="564562"/>
            </a:xfrm>
            <a:scene3d>
              <a:camera prst="orthographicFront"/>
              <a:lightRig rig="flat" dir="t"/>
            </a:scene3d>
          </p:grpSpPr>
          <p:sp>
            <p:nvSpPr>
              <p:cNvPr id="69" name="Rectangle 68"/>
              <p:cNvSpPr/>
              <p:nvPr/>
            </p:nvSpPr>
            <p:spPr>
              <a:xfrm>
                <a:off x="8161584" y="1606819"/>
                <a:ext cx="1129125" cy="564562"/>
              </a:xfrm>
              <a:prstGeom prst="rect">
                <a:avLst/>
              </a:prstGeom>
              <a:solidFill>
                <a:srgbClr val="A1C7F6"/>
              </a:solidFill>
              <a:ln>
                <a:solidFill>
                  <a:schemeClr val="accent1"/>
                </a:solidFill>
              </a:ln>
              <a:sp3d prstMaterial="dkEdge">
                <a:bevelT w="82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</p:sp>
          <p:sp>
            <p:nvSpPr>
              <p:cNvPr id="70" name="Rectangle 69"/>
              <p:cNvSpPr/>
              <p:nvPr/>
            </p:nvSpPr>
            <p:spPr>
              <a:xfrm>
                <a:off x="8161584" y="1606819"/>
                <a:ext cx="1129125" cy="564562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8255" tIns="8255" rIns="8255" bIns="8255" numCol="1" spcCol="1270" anchor="ctr" anchorCtr="0">
                <a:noAutofit/>
              </a:bodyPr>
              <a:lstStyle/>
              <a:p>
                <a:pPr lvl="0" algn="ctr" defTabSz="577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GB" sz="1300" kern="1200"/>
                  <a:t>Africa</a:t>
                </a:r>
              </a:p>
            </p:txBody>
          </p:sp>
        </p:grpSp>
        <p:grpSp>
          <p:nvGrpSpPr>
            <p:cNvPr id="48" name="Group 47"/>
            <p:cNvGrpSpPr/>
            <p:nvPr/>
          </p:nvGrpSpPr>
          <p:grpSpPr>
            <a:xfrm>
              <a:off x="8430943" y="2562671"/>
              <a:ext cx="1129125" cy="564562"/>
              <a:chOff x="8161584" y="2408498"/>
              <a:chExt cx="1129125" cy="564562"/>
            </a:xfrm>
            <a:scene3d>
              <a:camera prst="orthographicFront"/>
              <a:lightRig rig="flat" dir="t"/>
            </a:scene3d>
          </p:grpSpPr>
          <p:sp>
            <p:nvSpPr>
              <p:cNvPr id="67" name="Rectangle 66"/>
              <p:cNvSpPr/>
              <p:nvPr/>
            </p:nvSpPr>
            <p:spPr>
              <a:xfrm>
                <a:off x="8161584" y="2408498"/>
                <a:ext cx="1129125" cy="564562"/>
              </a:xfrm>
              <a:prstGeom prst="rect">
                <a:avLst/>
              </a:prstGeom>
              <a:solidFill>
                <a:srgbClr val="A1C7F6"/>
              </a:solidFill>
              <a:ln>
                <a:solidFill>
                  <a:schemeClr val="accent1"/>
                </a:solidFill>
              </a:ln>
              <a:sp3d prstMaterial="dkEdge">
                <a:bevelT w="82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</p:sp>
          <p:sp>
            <p:nvSpPr>
              <p:cNvPr id="68" name="Rectangle 67"/>
              <p:cNvSpPr/>
              <p:nvPr/>
            </p:nvSpPr>
            <p:spPr>
              <a:xfrm>
                <a:off x="8161584" y="2408498"/>
                <a:ext cx="1129125" cy="564562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8255" tIns="8255" rIns="8255" bIns="8255" numCol="1" spcCol="1270" anchor="ctr" anchorCtr="0">
                <a:noAutofit/>
              </a:bodyPr>
              <a:lstStyle/>
              <a:p>
                <a:pPr lvl="0" algn="ctr" defTabSz="577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GB" sz="1300" kern="1200"/>
                  <a:t>Latin America and The Caribbean</a:t>
                </a:r>
              </a:p>
            </p:txBody>
          </p:sp>
        </p:grpSp>
        <p:grpSp>
          <p:nvGrpSpPr>
            <p:cNvPr id="49" name="Group 48"/>
            <p:cNvGrpSpPr/>
            <p:nvPr/>
          </p:nvGrpSpPr>
          <p:grpSpPr>
            <a:xfrm>
              <a:off x="8430943" y="3364350"/>
              <a:ext cx="1129125" cy="564562"/>
              <a:chOff x="8161584" y="3210177"/>
              <a:chExt cx="1129125" cy="564562"/>
            </a:xfrm>
            <a:scene3d>
              <a:camera prst="orthographicFront"/>
              <a:lightRig rig="flat" dir="t"/>
            </a:scene3d>
          </p:grpSpPr>
          <p:sp>
            <p:nvSpPr>
              <p:cNvPr id="65" name="Rectangle 64"/>
              <p:cNvSpPr/>
              <p:nvPr/>
            </p:nvSpPr>
            <p:spPr>
              <a:xfrm>
                <a:off x="8161584" y="3210177"/>
                <a:ext cx="1129125" cy="564562"/>
              </a:xfrm>
              <a:prstGeom prst="rect">
                <a:avLst/>
              </a:prstGeom>
              <a:solidFill>
                <a:srgbClr val="A1C7F6"/>
              </a:solidFill>
              <a:ln>
                <a:solidFill>
                  <a:schemeClr val="accent1"/>
                </a:solidFill>
              </a:ln>
              <a:sp3d prstMaterial="dkEdge">
                <a:bevelT w="82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</p:sp>
          <p:sp>
            <p:nvSpPr>
              <p:cNvPr id="66" name="Rectangle 65"/>
              <p:cNvSpPr/>
              <p:nvPr/>
            </p:nvSpPr>
            <p:spPr>
              <a:xfrm>
                <a:off x="8161584" y="3210177"/>
                <a:ext cx="1129125" cy="564562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8255" tIns="8255" rIns="8255" bIns="8255" numCol="1" spcCol="1270" anchor="ctr" anchorCtr="0">
                <a:noAutofit/>
              </a:bodyPr>
              <a:lstStyle/>
              <a:p>
                <a:pPr lvl="0" algn="ctr" defTabSz="577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GB" sz="1300" kern="1200"/>
                  <a:t>North America</a:t>
                </a:r>
              </a:p>
            </p:txBody>
          </p:sp>
        </p:grpSp>
        <p:grpSp>
          <p:nvGrpSpPr>
            <p:cNvPr id="50" name="Group 49"/>
            <p:cNvGrpSpPr/>
            <p:nvPr/>
          </p:nvGrpSpPr>
          <p:grpSpPr>
            <a:xfrm>
              <a:off x="8430943" y="4166028"/>
              <a:ext cx="1129125" cy="564562"/>
              <a:chOff x="8161584" y="4011855"/>
              <a:chExt cx="1129125" cy="564562"/>
            </a:xfrm>
            <a:scene3d>
              <a:camera prst="orthographicFront"/>
              <a:lightRig rig="flat" dir="t"/>
            </a:scene3d>
          </p:grpSpPr>
          <p:sp>
            <p:nvSpPr>
              <p:cNvPr id="63" name="Rectangle 62"/>
              <p:cNvSpPr/>
              <p:nvPr/>
            </p:nvSpPr>
            <p:spPr>
              <a:xfrm>
                <a:off x="8161584" y="4011855"/>
                <a:ext cx="1129125" cy="564562"/>
              </a:xfrm>
              <a:prstGeom prst="rect">
                <a:avLst/>
              </a:prstGeom>
              <a:solidFill>
                <a:srgbClr val="A1C7F6"/>
              </a:solidFill>
              <a:ln>
                <a:solidFill>
                  <a:schemeClr val="accent1"/>
                </a:solidFill>
              </a:ln>
              <a:sp3d prstMaterial="dkEdge">
                <a:bevelT w="82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</p:sp>
          <p:sp>
            <p:nvSpPr>
              <p:cNvPr id="64" name="Rectangle 63"/>
              <p:cNvSpPr/>
              <p:nvPr/>
            </p:nvSpPr>
            <p:spPr>
              <a:xfrm>
                <a:off x="8161584" y="4011855"/>
                <a:ext cx="1129125" cy="564562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8255" tIns="8255" rIns="8255" bIns="8255" numCol="1" spcCol="1270" anchor="ctr" anchorCtr="0">
                <a:noAutofit/>
              </a:bodyPr>
              <a:lstStyle/>
              <a:p>
                <a:pPr lvl="0" algn="ctr" defTabSz="577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GB" sz="1300" kern="1200"/>
                  <a:t>Asia</a:t>
                </a:r>
              </a:p>
            </p:txBody>
          </p:sp>
        </p:grpSp>
        <p:grpSp>
          <p:nvGrpSpPr>
            <p:cNvPr id="51" name="Group 50"/>
            <p:cNvGrpSpPr/>
            <p:nvPr/>
          </p:nvGrpSpPr>
          <p:grpSpPr>
            <a:xfrm>
              <a:off x="8430943" y="4967707"/>
              <a:ext cx="1129125" cy="564562"/>
              <a:chOff x="8161584" y="4813534"/>
              <a:chExt cx="1129125" cy="564562"/>
            </a:xfrm>
            <a:scene3d>
              <a:camera prst="orthographicFront"/>
              <a:lightRig rig="flat" dir="t"/>
            </a:scene3d>
          </p:grpSpPr>
          <p:sp>
            <p:nvSpPr>
              <p:cNvPr id="61" name="Rectangle 60"/>
              <p:cNvSpPr/>
              <p:nvPr/>
            </p:nvSpPr>
            <p:spPr>
              <a:xfrm>
                <a:off x="8161584" y="4813534"/>
                <a:ext cx="1129125" cy="564562"/>
              </a:xfrm>
              <a:prstGeom prst="rect">
                <a:avLst/>
              </a:prstGeom>
              <a:solidFill>
                <a:srgbClr val="A1C7F6"/>
              </a:solidFill>
              <a:ln>
                <a:solidFill>
                  <a:schemeClr val="accent1"/>
                </a:solidFill>
              </a:ln>
              <a:sp3d prstMaterial="dkEdge">
                <a:bevelT w="82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</p:sp>
          <p:sp>
            <p:nvSpPr>
              <p:cNvPr id="62" name="Rectangle 61"/>
              <p:cNvSpPr/>
              <p:nvPr/>
            </p:nvSpPr>
            <p:spPr>
              <a:xfrm>
                <a:off x="8161584" y="4813534"/>
                <a:ext cx="1129125" cy="564562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8255" tIns="8255" rIns="8255" bIns="8255" numCol="1" spcCol="1270" anchor="ctr" anchorCtr="0">
                <a:noAutofit/>
              </a:bodyPr>
              <a:lstStyle/>
              <a:p>
                <a:pPr lvl="0" algn="ctr" defTabSz="577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GB" sz="1300" kern="1200"/>
                  <a:t>Europe</a:t>
                </a:r>
              </a:p>
            </p:txBody>
          </p:sp>
        </p:grpSp>
        <p:grpSp>
          <p:nvGrpSpPr>
            <p:cNvPr id="52" name="Group 51"/>
            <p:cNvGrpSpPr/>
            <p:nvPr/>
          </p:nvGrpSpPr>
          <p:grpSpPr>
            <a:xfrm>
              <a:off x="8430943" y="5769386"/>
              <a:ext cx="1129125" cy="564562"/>
              <a:chOff x="8161584" y="5615213"/>
              <a:chExt cx="1129125" cy="564562"/>
            </a:xfrm>
            <a:scene3d>
              <a:camera prst="orthographicFront"/>
              <a:lightRig rig="flat" dir="t"/>
            </a:scene3d>
          </p:grpSpPr>
          <p:sp>
            <p:nvSpPr>
              <p:cNvPr id="59" name="Rectangle 58"/>
              <p:cNvSpPr/>
              <p:nvPr/>
            </p:nvSpPr>
            <p:spPr>
              <a:xfrm>
                <a:off x="8161584" y="5615213"/>
                <a:ext cx="1129125" cy="564562"/>
              </a:xfrm>
              <a:prstGeom prst="rect">
                <a:avLst/>
              </a:prstGeom>
              <a:solidFill>
                <a:srgbClr val="A1C7F6"/>
              </a:solidFill>
              <a:ln>
                <a:solidFill>
                  <a:schemeClr val="accent1"/>
                </a:solidFill>
              </a:ln>
              <a:sp3d prstMaterial="dkEdge">
                <a:bevelT w="82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</p:sp>
          <p:sp>
            <p:nvSpPr>
              <p:cNvPr id="60" name="Rectangle 59"/>
              <p:cNvSpPr/>
              <p:nvPr/>
            </p:nvSpPr>
            <p:spPr>
              <a:xfrm>
                <a:off x="8161584" y="5615213"/>
                <a:ext cx="1129125" cy="564562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8255" tIns="8255" rIns="8255" bIns="8255" numCol="1" spcCol="1270" anchor="ctr" anchorCtr="0">
                <a:noAutofit/>
              </a:bodyPr>
              <a:lstStyle/>
              <a:p>
                <a:pPr lvl="0" algn="ctr" defTabSz="577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GB" sz="1300" kern="1200" dirty="0"/>
                  <a:t>Oceania</a:t>
                </a:r>
              </a:p>
            </p:txBody>
          </p:sp>
        </p:grpSp>
        <p:grpSp>
          <p:nvGrpSpPr>
            <p:cNvPr id="53" name="Group 52"/>
            <p:cNvGrpSpPr/>
            <p:nvPr/>
          </p:nvGrpSpPr>
          <p:grpSpPr>
            <a:xfrm>
              <a:off x="9514904" y="959313"/>
              <a:ext cx="860404" cy="564562"/>
              <a:chOff x="9245545" y="805140"/>
              <a:chExt cx="860404" cy="564562"/>
            </a:xfrm>
            <a:scene3d>
              <a:camera prst="orthographicFront"/>
              <a:lightRig rig="flat" dir="t"/>
            </a:scene3d>
          </p:grpSpPr>
          <p:sp>
            <p:nvSpPr>
              <p:cNvPr id="57" name="Rectangle 56"/>
              <p:cNvSpPr/>
              <p:nvPr/>
            </p:nvSpPr>
            <p:spPr>
              <a:xfrm>
                <a:off x="9245545" y="805140"/>
                <a:ext cx="860404" cy="564562"/>
              </a:xfrm>
              <a:prstGeom prst="rect">
                <a:avLst/>
              </a:prstGeom>
              <a:solidFill>
                <a:srgbClr val="A1C7F6"/>
              </a:solidFill>
              <a:ln>
                <a:solidFill>
                  <a:schemeClr val="accent1"/>
                </a:solidFill>
              </a:ln>
              <a:sp3d prstMaterial="dkEdge">
                <a:bevelT w="82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</p:sp>
          <p:sp>
            <p:nvSpPr>
              <p:cNvPr id="58" name="Rectangle 57"/>
              <p:cNvSpPr/>
              <p:nvPr/>
            </p:nvSpPr>
            <p:spPr>
              <a:xfrm>
                <a:off x="9245545" y="805140"/>
                <a:ext cx="860404" cy="564562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8255" tIns="8255" rIns="8255" bIns="8255" numCol="1" spcCol="1270" anchor="ctr" anchorCtr="0">
                <a:noAutofit/>
              </a:bodyPr>
              <a:lstStyle/>
              <a:p>
                <a:pPr lvl="0" algn="ctr" defTabSz="577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GB" sz="1300" kern="1200" dirty="0"/>
                  <a:t>ALA Publishing Rep</a:t>
                </a:r>
              </a:p>
            </p:txBody>
          </p:sp>
        </p:grpSp>
        <p:grpSp>
          <p:nvGrpSpPr>
            <p:cNvPr id="54" name="Group 53"/>
            <p:cNvGrpSpPr/>
            <p:nvPr/>
          </p:nvGrpSpPr>
          <p:grpSpPr>
            <a:xfrm>
              <a:off x="10612424" y="959313"/>
              <a:ext cx="825413" cy="564562"/>
              <a:chOff x="10343065" y="805140"/>
              <a:chExt cx="825413" cy="564562"/>
            </a:xfrm>
            <a:scene3d>
              <a:camera prst="orthographicFront"/>
              <a:lightRig rig="flat" dir="t"/>
            </a:scene3d>
          </p:grpSpPr>
          <p:sp>
            <p:nvSpPr>
              <p:cNvPr id="55" name="Rectangle 54"/>
              <p:cNvSpPr/>
              <p:nvPr/>
            </p:nvSpPr>
            <p:spPr>
              <a:xfrm>
                <a:off x="10343065" y="805140"/>
                <a:ext cx="825413" cy="564562"/>
              </a:xfrm>
              <a:prstGeom prst="rect">
                <a:avLst/>
              </a:prstGeom>
              <a:solidFill>
                <a:srgbClr val="A1C7F6"/>
              </a:solidFill>
              <a:ln>
                <a:solidFill>
                  <a:schemeClr val="accent1"/>
                </a:solidFill>
              </a:ln>
              <a:sp3d prstMaterial="dkEdge">
                <a:bevelT w="8200" h="38100"/>
              </a:sp3d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</p:sp>
          <p:sp>
            <p:nvSpPr>
              <p:cNvPr id="56" name="Rectangle 55"/>
              <p:cNvSpPr/>
              <p:nvPr/>
            </p:nvSpPr>
            <p:spPr>
              <a:xfrm>
                <a:off x="10343065" y="805140"/>
                <a:ext cx="825413" cy="564562"/>
              </a:xfrm>
              <a:prstGeom prst="rect">
                <a:avLst/>
              </a:prstGeom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dk1"/>
              </a:fontRef>
            </p:style>
            <p:txBody>
              <a:bodyPr spcFirstLastPara="0" vert="horz" wrap="square" lIns="8255" tIns="8255" rIns="8255" bIns="8255" numCol="1" spcCol="1270" anchor="ctr" anchorCtr="0">
                <a:noAutofit/>
              </a:bodyPr>
              <a:lstStyle/>
              <a:p>
                <a:pPr lvl="0" algn="ctr" defTabSz="57785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en-GB" sz="1300" kern="1200" dirty="0"/>
                  <a:t>Chair of RDA Board</a:t>
                </a:r>
              </a:p>
            </p:txBody>
          </p:sp>
        </p:grpSp>
      </p:grpSp>
      <p:sp>
        <p:nvSpPr>
          <p:cNvPr id="110" name="TextBox 109"/>
          <p:cNvSpPr txBox="1"/>
          <p:nvPr/>
        </p:nvSpPr>
        <p:spPr>
          <a:xfrm>
            <a:off x="3076664" y="2905467"/>
            <a:ext cx="4821448" cy="646331"/>
          </a:xfrm>
          <a:prstGeom prst="rect">
            <a:avLst/>
          </a:prstGeom>
          <a:solidFill>
            <a:srgbClr val="A1C7F6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3600" dirty="0" smtClean="0"/>
              <a:t>RDA Steering Committee</a:t>
            </a:r>
            <a:endParaRPr lang="en-GB" sz="3600" dirty="0"/>
          </a:p>
        </p:txBody>
      </p:sp>
      <p:sp>
        <p:nvSpPr>
          <p:cNvPr id="111" name="TextBox 110"/>
          <p:cNvSpPr txBox="1"/>
          <p:nvPr/>
        </p:nvSpPr>
        <p:spPr>
          <a:xfrm>
            <a:off x="3881916" y="3830548"/>
            <a:ext cx="3210944" cy="646331"/>
          </a:xfrm>
          <a:prstGeom prst="rect">
            <a:avLst/>
          </a:prstGeom>
          <a:solidFill>
            <a:srgbClr val="C3DFB3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3600" dirty="0" smtClean="0"/>
              <a:t>Working Groups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832156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2795" y="410745"/>
            <a:ext cx="5862887" cy="769441"/>
          </a:xfrm>
          <a:prstGeom prst="rect">
            <a:avLst/>
          </a:prstGeom>
          <a:solidFill>
            <a:srgbClr val="A1C7F6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4400" dirty="0" smtClean="0">
                <a:latin typeface="+mj-lt"/>
              </a:rPr>
              <a:t>RDA Steering Committee</a:t>
            </a:r>
            <a:endParaRPr lang="en-GB" sz="4400" dirty="0"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42795" y="3848404"/>
            <a:ext cx="1055097" cy="584775"/>
          </a:xfrm>
          <a:prstGeom prst="rect">
            <a:avLst/>
          </a:prstGeom>
          <a:solidFill>
            <a:srgbClr val="A1C7F6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3200" dirty="0" smtClean="0"/>
              <a:t>Chair</a:t>
            </a:r>
            <a:endParaRPr lang="en-GB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442795" y="4554970"/>
            <a:ext cx="1749838" cy="584775"/>
          </a:xfrm>
          <a:prstGeom prst="rect">
            <a:avLst/>
          </a:prstGeom>
          <a:solidFill>
            <a:srgbClr val="A1C7F6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3200" dirty="0" smtClean="0"/>
              <a:t>Secretary</a:t>
            </a:r>
            <a:endParaRPr lang="en-GB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442795" y="5261536"/>
            <a:ext cx="2847383" cy="584775"/>
          </a:xfrm>
          <a:prstGeom prst="rect">
            <a:avLst/>
          </a:prstGeom>
          <a:solidFill>
            <a:srgbClr val="A1C7F6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3200" dirty="0" smtClean="0"/>
              <a:t>Examples Editor</a:t>
            </a:r>
            <a:endParaRPr lang="en-GB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8626415" y="1888384"/>
            <a:ext cx="2640466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r"/>
            <a:r>
              <a:rPr lang="en-GB" sz="3200" dirty="0" smtClean="0"/>
              <a:t>ALA Publishing</a:t>
            </a:r>
            <a:endParaRPr lang="en-GB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7891908" y="1180186"/>
            <a:ext cx="3372591" cy="584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r"/>
            <a:r>
              <a:rPr lang="en-GB" sz="3200" dirty="0" smtClean="0"/>
              <a:t>Chair of RDA Board</a:t>
            </a:r>
            <a:endParaRPr lang="en-GB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7318611" y="3848404"/>
            <a:ext cx="3945888" cy="584775"/>
          </a:xfrm>
          <a:prstGeom prst="rect">
            <a:avLst/>
          </a:prstGeom>
          <a:solidFill>
            <a:srgbClr val="A1C7F6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r"/>
            <a:r>
              <a:rPr lang="en-GB" sz="3200" dirty="0" smtClean="0"/>
              <a:t>Technical Team Liaison</a:t>
            </a:r>
            <a:endParaRPr lang="en-GB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6851495" y="4556602"/>
            <a:ext cx="4413004" cy="584775"/>
          </a:xfrm>
          <a:prstGeom prst="rect">
            <a:avLst/>
          </a:prstGeom>
          <a:solidFill>
            <a:srgbClr val="A1C7F6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r"/>
            <a:r>
              <a:rPr lang="en-GB" sz="3200" dirty="0" smtClean="0"/>
              <a:t>Translations Team Liaison</a:t>
            </a:r>
            <a:endParaRPr lang="en-GB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5692781" y="5264800"/>
            <a:ext cx="5571718" cy="584775"/>
          </a:xfrm>
          <a:prstGeom prst="rect">
            <a:avLst/>
          </a:prstGeom>
          <a:solidFill>
            <a:srgbClr val="A1C7F6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r"/>
            <a:r>
              <a:rPr lang="en-GB" sz="3200" dirty="0" smtClean="0"/>
              <a:t>Wider Community Engagement</a:t>
            </a:r>
            <a:endParaRPr lang="en-GB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5139456" y="2620300"/>
            <a:ext cx="1151084" cy="584775"/>
          </a:xfrm>
          <a:prstGeom prst="rect">
            <a:avLst/>
          </a:prstGeom>
          <a:solidFill>
            <a:srgbClr val="A1C7F6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200" dirty="0" smtClean="0"/>
              <a:t>Africa</a:t>
            </a:r>
            <a:endParaRPr lang="en-GB" sz="3200" dirty="0"/>
          </a:p>
        </p:txBody>
      </p:sp>
      <p:sp>
        <p:nvSpPr>
          <p:cNvPr id="12" name="TextBox 11"/>
          <p:cNvSpPr txBox="1"/>
          <p:nvPr/>
        </p:nvSpPr>
        <p:spPr>
          <a:xfrm>
            <a:off x="6408811" y="2620300"/>
            <a:ext cx="1524776" cy="584775"/>
          </a:xfrm>
          <a:prstGeom prst="rect">
            <a:avLst/>
          </a:prstGeom>
          <a:solidFill>
            <a:srgbClr val="A1C7F6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200" dirty="0" smtClean="0"/>
              <a:t>Oceania</a:t>
            </a:r>
            <a:endParaRPr lang="en-GB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5146989" y="1888385"/>
            <a:ext cx="1362874" cy="584775"/>
          </a:xfrm>
          <a:prstGeom prst="rect">
            <a:avLst/>
          </a:prstGeom>
          <a:solidFill>
            <a:srgbClr val="A1C7F6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200" dirty="0" smtClean="0"/>
              <a:t>Europe</a:t>
            </a:r>
            <a:endParaRPr lang="en-GB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6630838" y="1888384"/>
            <a:ext cx="873957" cy="584775"/>
          </a:xfrm>
          <a:prstGeom prst="rect">
            <a:avLst/>
          </a:prstGeom>
          <a:solidFill>
            <a:srgbClr val="A1C7F6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200" dirty="0" smtClean="0"/>
              <a:t>Asia</a:t>
            </a:r>
            <a:endParaRPr lang="en-GB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2364777" y="1888385"/>
            <a:ext cx="2629053" cy="584775"/>
          </a:xfrm>
          <a:prstGeom prst="rect">
            <a:avLst/>
          </a:prstGeom>
          <a:solidFill>
            <a:srgbClr val="A1C7F6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200" dirty="0" smtClean="0"/>
              <a:t>North America</a:t>
            </a:r>
            <a:endParaRPr lang="en-GB" sz="3200" dirty="0"/>
          </a:p>
        </p:txBody>
      </p:sp>
      <p:sp>
        <p:nvSpPr>
          <p:cNvPr id="16" name="TextBox 15"/>
          <p:cNvSpPr txBox="1"/>
          <p:nvPr/>
        </p:nvSpPr>
        <p:spPr>
          <a:xfrm>
            <a:off x="2050075" y="2622173"/>
            <a:ext cx="2912978" cy="1077218"/>
          </a:xfrm>
          <a:prstGeom prst="rect">
            <a:avLst/>
          </a:prstGeom>
          <a:solidFill>
            <a:srgbClr val="A1C7F6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3200" dirty="0" smtClean="0"/>
              <a:t>Latin America</a:t>
            </a:r>
          </a:p>
          <a:p>
            <a:pPr algn="ctr"/>
            <a:r>
              <a:rPr lang="en-GB" sz="3200" dirty="0" smtClean="0"/>
              <a:t>&amp; the Caribbean</a:t>
            </a:r>
            <a:endParaRPr lang="en-GB" sz="3200" dirty="0"/>
          </a:p>
        </p:txBody>
      </p:sp>
      <p:sp>
        <p:nvSpPr>
          <p:cNvPr id="17" name="TextBox 16"/>
          <p:cNvSpPr txBox="1"/>
          <p:nvPr/>
        </p:nvSpPr>
        <p:spPr>
          <a:xfrm>
            <a:off x="441076" y="1888384"/>
            <a:ext cx="1577740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United</a:t>
            </a:r>
          </a:p>
          <a:p>
            <a:r>
              <a:rPr lang="en-GB" sz="2800" dirty="0" smtClean="0"/>
              <a:t>Nations</a:t>
            </a:r>
          </a:p>
          <a:p>
            <a:r>
              <a:rPr lang="en-GB" sz="2800" dirty="0" smtClean="0"/>
              <a:t>regions→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178815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2795" y="410745"/>
            <a:ext cx="4922310" cy="769441"/>
          </a:xfrm>
          <a:prstGeom prst="rect">
            <a:avLst/>
          </a:prstGeom>
          <a:solidFill>
            <a:srgbClr val="C3DFB3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4400" dirty="0" smtClean="0">
                <a:latin typeface="+mj-lt"/>
              </a:rPr>
              <a:t>RDA Working Groups</a:t>
            </a:r>
            <a:endParaRPr lang="en-GB" sz="4400" dirty="0"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69430" y="3644899"/>
            <a:ext cx="4515403" cy="584775"/>
          </a:xfrm>
          <a:prstGeom prst="rect">
            <a:avLst/>
          </a:prstGeom>
          <a:solidFill>
            <a:srgbClr val="C3DFB3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lvl="0"/>
            <a:r>
              <a:rPr lang="en-US" sz="3200" dirty="0" smtClean="0"/>
              <a:t>Capitalization Instructions</a:t>
            </a:r>
            <a:endParaRPr lang="en-GB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2850604" y="4396212"/>
            <a:ext cx="3034229" cy="584775"/>
          </a:xfrm>
          <a:prstGeom prst="rect">
            <a:avLst/>
          </a:prstGeom>
          <a:solidFill>
            <a:srgbClr val="C3DFB3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lvl="0"/>
            <a:r>
              <a:rPr lang="en-US" sz="3200" dirty="0"/>
              <a:t>Fictitious </a:t>
            </a:r>
            <a:r>
              <a:rPr lang="en-US" sz="3200" dirty="0" smtClean="0"/>
              <a:t>Entities</a:t>
            </a:r>
            <a:endParaRPr lang="en-GB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6544823" y="2164936"/>
            <a:ext cx="1180131" cy="584775"/>
          </a:xfrm>
          <a:prstGeom prst="rect">
            <a:avLst/>
          </a:prstGeom>
          <a:solidFill>
            <a:srgbClr val="C3DFB3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3200" dirty="0" smtClean="0"/>
              <a:t>Music</a:t>
            </a:r>
            <a:endParaRPr lang="en-GB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9717873" y="410745"/>
            <a:ext cx="1714123" cy="584775"/>
          </a:xfrm>
          <a:prstGeom prst="rect">
            <a:avLst/>
          </a:prstGeom>
          <a:solidFill>
            <a:srgbClr val="C3DFB3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3200" dirty="0" smtClean="0"/>
              <a:t>Technical</a:t>
            </a:r>
            <a:endParaRPr lang="en-GB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9250758" y="1118943"/>
            <a:ext cx="2181238" cy="584775"/>
          </a:xfrm>
          <a:prstGeom prst="rect">
            <a:avLst/>
          </a:prstGeom>
          <a:solidFill>
            <a:srgbClr val="C3DFB3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3200" dirty="0" smtClean="0"/>
              <a:t>Translations</a:t>
            </a:r>
            <a:endParaRPr lang="en-GB" sz="3200" dirty="0"/>
          </a:p>
        </p:txBody>
      </p:sp>
      <p:sp>
        <p:nvSpPr>
          <p:cNvPr id="10" name="TextBox 9"/>
          <p:cNvSpPr txBox="1"/>
          <p:nvPr/>
        </p:nvSpPr>
        <p:spPr>
          <a:xfrm>
            <a:off x="6544823" y="4418875"/>
            <a:ext cx="4299382" cy="584775"/>
          </a:xfrm>
          <a:prstGeom prst="rect">
            <a:avLst/>
          </a:prstGeom>
          <a:solidFill>
            <a:srgbClr val="C3DFB3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3200" dirty="0" smtClean="0"/>
              <a:t>Relationship Designators</a:t>
            </a:r>
            <a:endParaRPr lang="en-GB" sz="3200" dirty="0"/>
          </a:p>
        </p:txBody>
      </p:sp>
      <p:sp>
        <p:nvSpPr>
          <p:cNvPr id="11" name="TextBox 10"/>
          <p:cNvSpPr txBox="1"/>
          <p:nvPr/>
        </p:nvSpPr>
        <p:spPr>
          <a:xfrm>
            <a:off x="6544823" y="3667562"/>
            <a:ext cx="3883435" cy="584775"/>
          </a:xfrm>
          <a:prstGeom prst="rect">
            <a:avLst/>
          </a:prstGeom>
          <a:solidFill>
            <a:srgbClr val="C3DFB3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3200" dirty="0" smtClean="0"/>
              <a:t>RDA/ONIX Framework</a:t>
            </a:r>
            <a:endParaRPr lang="en-GB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6544823" y="2916249"/>
            <a:ext cx="1225015" cy="584775"/>
          </a:xfrm>
          <a:prstGeom prst="rect">
            <a:avLst/>
          </a:prstGeom>
          <a:solidFill>
            <a:srgbClr val="C3DFB3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3200" dirty="0" smtClean="0"/>
              <a:t>Places</a:t>
            </a:r>
            <a:endParaRPr lang="en-GB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3853315" y="2142273"/>
            <a:ext cx="2031518" cy="584775"/>
          </a:xfrm>
          <a:prstGeom prst="rect">
            <a:avLst/>
          </a:prstGeom>
          <a:solidFill>
            <a:srgbClr val="C3DFB3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3200" dirty="0" smtClean="0"/>
              <a:t>Aggregates</a:t>
            </a:r>
            <a:endParaRPr lang="en-GB" sz="3200" dirty="0"/>
          </a:p>
        </p:txBody>
      </p:sp>
      <p:sp>
        <p:nvSpPr>
          <p:cNvPr id="16" name="TextBox 15"/>
          <p:cNvSpPr txBox="1"/>
          <p:nvPr/>
        </p:nvSpPr>
        <p:spPr>
          <a:xfrm>
            <a:off x="4296385" y="2893586"/>
            <a:ext cx="1588448" cy="584775"/>
          </a:xfrm>
          <a:prstGeom prst="rect">
            <a:avLst/>
          </a:prstGeom>
          <a:solidFill>
            <a:srgbClr val="C3DFB3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3200" dirty="0" smtClean="0"/>
              <a:t>Archives</a:t>
            </a:r>
            <a:endParaRPr lang="en-GB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669366" y="2164936"/>
            <a:ext cx="286475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Task and Finish</a:t>
            </a:r>
          </a:p>
          <a:p>
            <a:r>
              <a:rPr lang="en-GB" sz="2800" dirty="0" smtClean="0"/>
              <a:t>Working Groups→</a:t>
            </a:r>
            <a:endParaRPr lang="en-GB" sz="2800" dirty="0"/>
          </a:p>
        </p:txBody>
      </p:sp>
      <p:sp>
        <p:nvSpPr>
          <p:cNvPr id="18" name="TextBox 17"/>
          <p:cNvSpPr txBox="1"/>
          <p:nvPr/>
        </p:nvSpPr>
        <p:spPr>
          <a:xfrm>
            <a:off x="6038256" y="410745"/>
            <a:ext cx="286475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Standing</a:t>
            </a:r>
          </a:p>
          <a:p>
            <a:r>
              <a:rPr lang="en-GB" sz="2800" dirty="0" smtClean="0"/>
              <a:t>Working Groups→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439489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Strategy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 smtClean="0"/>
              <a:t>CoP</a:t>
            </a:r>
            <a:r>
              <a:rPr lang="en-GB" dirty="0" smtClean="0"/>
              <a:t>/RDA Board is developing a five-year (2015-2020) strategy for RDA.</a:t>
            </a:r>
          </a:p>
          <a:p>
            <a:pPr lvl="0"/>
            <a:r>
              <a:rPr lang="en-GB" dirty="0" smtClean="0"/>
              <a:t>Strategic priorities include </a:t>
            </a:r>
            <a:r>
              <a:rPr lang="en-US" dirty="0" smtClean="0"/>
              <a:t>developing the recognition and adoption of RDA internationally, and developing a </a:t>
            </a:r>
            <a:r>
              <a:rPr lang="en-US" dirty="0"/>
              <a:t>sustainable business </a:t>
            </a:r>
            <a:r>
              <a:rPr lang="en-US" dirty="0" smtClean="0"/>
              <a:t>model.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2969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strategies for new markets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Making </a:t>
            </a:r>
            <a:r>
              <a:rPr lang="en-GB" dirty="0"/>
              <a:t>RDA truly </a:t>
            </a:r>
            <a:r>
              <a:rPr lang="en-GB" dirty="0" smtClean="0"/>
              <a:t>international</a:t>
            </a:r>
            <a:endParaRPr lang="en-GB" dirty="0"/>
          </a:p>
          <a:p>
            <a:r>
              <a:rPr lang="en-GB" dirty="0"/>
              <a:t>Expanding use by the wider cultural </a:t>
            </a:r>
            <a:r>
              <a:rPr lang="en-GB" dirty="0" smtClean="0"/>
              <a:t>sector</a:t>
            </a:r>
          </a:p>
          <a:p>
            <a:r>
              <a:rPr lang="en-GB" dirty="0" smtClean="0"/>
              <a:t>Expanding </a:t>
            </a:r>
            <a:r>
              <a:rPr lang="en-GB" dirty="0"/>
              <a:t>use by those </a:t>
            </a:r>
            <a:r>
              <a:rPr lang="en-GB" dirty="0" smtClean="0"/>
              <a:t>working </a:t>
            </a:r>
            <a:r>
              <a:rPr lang="en-GB" dirty="0"/>
              <a:t>with linked data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7774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2795" y="410745"/>
            <a:ext cx="6075766" cy="769441"/>
          </a:xfrm>
          <a:prstGeom prst="rect">
            <a:avLst/>
          </a:prstGeom>
          <a:solidFill>
            <a:srgbClr val="A1C7F6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4400" dirty="0" smtClean="0">
                <a:latin typeface="+mj-lt"/>
              </a:rPr>
              <a:t>RDA for international data</a:t>
            </a:r>
            <a:endParaRPr lang="en-GB" sz="4400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2794" y="1702834"/>
            <a:ext cx="7190458" cy="39703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International bibliographic metadata </a:t>
            </a:r>
            <a:r>
              <a:rPr lang="en-GB" sz="3600" dirty="0"/>
              <a:t>standards </a:t>
            </a:r>
            <a:r>
              <a:rPr lang="en-GB" sz="3600" dirty="0" smtClean="0"/>
              <a:t>in review 2015-2017?</a:t>
            </a:r>
          </a:p>
          <a:p>
            <a:r>
              <a:rPr lang="en-GB" sz="3600" dirty="0" smtClean="0"/>
              <a:t>*Consolidated FRBR-LRM (Library Reference Model)</a:t>
            </a:r>
          </a:p>
          <a:p>
            <a:r>
              <a:rPr lang="en-GB" sz="3600" dirty="0" smtClean="0"/>
              <a:t>*International Cataloguing Principles</a:t>
            </a:r>
          </a:p>
          <a:p>
            <a:r>
              <a:rPr lang="en-GB" sz="3600" dirty="0" smtClean="0"/>
              <a:t>*International Standard Bibliographic Description</a:t>
            </a:r>
            <a:endParaRPr lang="en-GB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6954820" y="595411"/>
            <a:ext cx="4810356" cy="584775"/>
          </a:xfrm>
          <a:prstGeom prst="rect">
            <a:avLst/>
          </a:prstGeom>
          <a:solidFill>
            <a:srgbClr val="C3DFB3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3200" dirty="0" smtClean="0"/>
              <a:t>Translations Working Group</a:t>
            </a:r>
            <a:endParaRPr lang="en-GB" sz="3200" dirty="0"/>
          </a:p>
        </p:txBody>
      </p:sp>
      <p:sp>
        <p:nvSpPr>
          <p:cNvPr id="9" name="TextBox 8"/>
          <p:cNvSpPr txBox="1"/>
          <p:nvPr/>
        </p:nvSpPr>
        <p:spPr>
          <a:xfrm>
            <a:off x="9044367" y="1376476"/>
            <a:ext cx="2720809" cy="1569660"/>
          </a:xfrm>
          <a:prstGeom prst="rect">
            <a:avLst/>
          </a:prstGeom>
          <a:solidFill>
            <a:srgbClr val="C3DFB3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lvl="0"/>
            <a:r>
              <a:rPr lang="en-US" sz="3200" dirty="0" smtClean="0"/>
              <a:t>Capitalization</a:t>
            </a:r>
          </a:p>
          <a:p>
            <a:pPr lvl="0"/>
            <a:r>
              <a:rPr lang="en-US" sz="3200" dirty="0" smtClean="0"/>
              <a:t>Instructions</a:t>
            </a:r>
          </a:p>
          <a:p>
            <a:pPr lvl="0"/>
            <a:r>
              <a:rPr lang="en-US" sz="3200" dirty="0" smtClean="0"/>
              <a:t>Working Group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157067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42795" y="410745"/>
            <a:ext cx="4877425" cy="769441"/>
          </a:xfrm>
          <a:prstGeom prst="rect">
            <a:avLst/>
          </a:prstGeom>
          <a:solidFill>
            <a:srgbClr val="A1C7F6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4400" dirty="0" smtClean="0">
                <a:latin typeface="+mj-lt"/>
              </a:rPr>
              <a:t>RDA for cultural data</a:t>
            </a:r>
            <a:endParaRPr lang="en-GB" sz="4400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76377" y="595411"/>
            <a:ext cx="4217565" cy="584775"/>
          </a:xfrm>
          <a:prstGeom prst="rect">
            <a:avLst/>
          </a:prstGeom>
          <a:solidFill>
            <a:srgbClr val="C3DFB3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3200" dirty="0" smtClean="0"/>
              <a:t>Archives Working Group</a:t>
            </a:r>
            <a:endParaRPr lang="en-GB" sz="3200" dirty="0"/>
          </a:p>
        </p:txBody>
      </p:sp>
      <p:sp>
        <p:nvSpPr>
          <p:cNvPr id="8" name="TextBox 7"/>
          <p:cNvSpPr txBox="1"/>
          <p:nvPr/>
        </p:nvSpPr>
        <p:spPr>
          <a:xfrm>
            <a:off x="738177" y="1759226"/>
            <a:ext cx="6050250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*Convergence in national management structures</a:t>
            </a:r>
          </a:p>
          <a:p>
            <a:r>
              <a:rPr lang="en-GB" sz="3600" dirty="0" smtClean="0"/>
              <a:t>*Integrated resource discovery</a:t>
            </a:r>
          </a:p>
          <a:p>
            <a:r>
              <a:rPr lang="en-GB" sz="3600" dirty="0" smtClean="0"/>
              <a:t>*Data sharing and re-use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03434" y="2020887"/>
            <a:ext cx="3412435" cy="3416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FRBR-LRM compatible with </a:t>
            </a:r>
            <a:r>
              <a:rPr lang="en-GB" sz="3600" dirty="0" err="1" smtClean="0"/>
              <a:t>FRBRoo</a:t>
            </a:r>
            <a:r>
              <a:rPr lang="en-GB" sz="3600" dirty="0" smtClean="0"/>
              <a:t> extension to CIDOC-CRM for museum data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760901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42795" y="410745"/>
            <a:ext cx="4670381" cy="769441"/>
          </a:xfrm>
          <a:prstGeom prst="rect">
            <a:avLst/>
          </a:prstGeom>
          <a:solidFill>
            <a:srgbClr val="A1C7F6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GB" sz="4400" dirty="0" smtClean="0">
                <a:latin typeface="+mj-lt"/>
              </a:rPr>
              <a:t>RDA for Linked Data</a:t>
            </a:r>
            <a:endParaRPr lang="en-GB" sz="4400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470278" y="1378127"/>
            <a:ext cx="4221604" cy="584775"/>
          </a:xfrm>
          <a:prstGeom prst="rect">
            <a:avLst/>
          </a:prstGeom>
          <a:solidFill>
            <a:srgbClr val="A1C7F6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r"/>
            <a:r>
              <a:rPr lang="en-GB" sz="3200" dirty="0" smtClean="0"/>
              <a:t>RDA Development Team</a:t>
            </a:r>
            <a:endParaRPr lang="en-GB" sz="3200" dirty="0"/>
          </a:p>
        </p:txBody>
      </p:sp>
      <p:sp>
        <p:nvSpPr>
          <p:cNvPr id="6" name="TextBox 5"/>
          <p:cNvSpPr txBox="1"/>
          <p:nvPr/>
        </p:nvSpPr>
        <p:spPr>
          <a:xfrm>
            <a:off x="6021419" y="595411"/>
            <a:ext cx="5670463" cy="584775"/>
          </a:xfrm>
          <a:prstGeom prst="rect">
            <a:avLst/>
          </a:prstGeom>
          <a:solidFill>
            <a:srgbClr val="A1C7F6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r"/>
            <a:r>
              <a:rPr lang="en-GB" sz="3200" dirty="0" smtClean="0"/>
              <a:t>RDA Toolkit Technical Committee</a:t>
            </a:r>
            <a:endParaRPr lang="en-GB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446986" y="1703718"/>
            <a:ext cx="5120311" cy="39703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RDA Registry</a:t>
            </a:r>
          </a:p>
          <a:p>
            <a:r>
              <a:rPr lang="en-GB" sz="3600" dirty="0" smtClean="0"/>
              <a:t>*Multilingual, multiscript</a:t>
            </a:r>
          </a:p>
          <a:p>
            <a:r>
              <a:rPr lang="en-GB" sz="3600" dirty="0" smtClean="0"/>
              <a:t>*Semantic version control</a:t>
            </a:r>
          </a:p>
          <a:p>
            <a:r>
              <a:rPr lang="en-GB" sz="3600" dirty="0" smtClean="0"/>
              <a:t>*Multiple RDF flavours</a:t>
            </a:r>
          </a:p>
          <a:p>
            <a:r>
              <a:rPr lang="en-GB" sz="3600" dirty="0" smtClean="0"/>
              <a:t>*URI de-referencing</a:t>
            </a:r>
            <a:endParaRPr lang="en-GB" sz="3600" dirty="0"/>
          </a:p>
          <a:p>
            <a:r>
              <a:rPr lang="en-GB" sz="3600" dirty="0" smtClean="0"/>
              <a:t>*Translation support</a:t>
            </a:r>
          </a:p>
          <a:p>
            <a:r>
              <a:rPr lang="en-GB" sz="3600" dirty="0" smtClean="0"/>
              <a:t>*Bulk import/export</a:t>
            </a:r>
            <a:endParaRPr lang="en-GB" sz="3600" dirty="0"/>
          </a:p>
        </p:txBody>
      </p:sp>
      <p:sp>
        <p:nvSpPr>
          <p:cNvPr id="8" name="TextBox 7"/>
          <p:cNvSpPr txBox="1"/>
          <p:nvPr/>
        </p:nvSpPr>
        <p:spPr>
          <a:xfrm>
            <a:off x="6571571" y="2919605"/>
            <a:ext cx="5120311" cy="34163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RIMMF</a:t>
            </a:r>
          </a:p>
          <a:p>
            <a:r>
              <a:rPr lang="en-GB" sz="3600" dirty="0" smtClean="0"/>
              <a:t>*RDA data editor</a:t>
            </a:r>
          </a:p>
          <a:p>
            <a:r>
              <a:rPr lang="en-GB" sz="3600" dirty="0" smtClean="0"/>
              <a:t>*Online tutorials</a:t>
            </a:r>
          </a:p>
          <a:p>
            <a:r>
              <a:rPr lang="en-GB" sz="3600" dirty="0" smtClean="0"/>
              <a:t>*MARC21 import/export</a:t>
            </a:r>
          </a:p>
          <a:p>
            <a:r>
              <a:rPr lang="en-GB" sz="3600" dirty="0" smtClean="0"/>
              <a:t>*RDF import/export</a:t>
            </a:r>
          </a:p>
          <a:p>
            <a:r>
              <a:rPr lang="en-GB" sz="3600" dirty="0" smtClean="0"/>
              <a:t>*Jane-</a:t>
            </a:r>
            <a:r>
              <a:rPr lang="en-GB" sz="3600" dirty="0" err="1" smtClean="0"/>
              <a:t>athon</a:t>
            </a:r>
            <a:r>
              <a:rPr lang="en-GB" sz="3600" dirty="0" smtClean="0"/>
              <a:t> support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48642" y="2160843"/>
            <a:ext cx="4343240" cy="584775"/>
          </a:xfrm>
          <a:prstGeom prst="rect">
            <a:avLst/>
          </a:prstGeom>
          <a:solidFill>
            <a:srgbClr val="C3DFB3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r"/>
            <a:r>
              <a:rPr lang="en-GB" sz="3200" dirty="0" smtClean="0"/>
              <a:t>Technical Working Group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766334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Engagement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Membership of RDA Working Groups</a:t>
            </a:r>
          </a:p>
          <a:p>
            <a:r>
              <a:rPr lang="en-GB" dirty="0" smtClean="0"/>
              <a:t>Membership of RDA Toolkit Technical Committee</a:t>
            </a:r>
          </a:p>
          <a:p>
            <a:r>
              <a:rPr lang="en-GB" dirty="0" smtClean="0"/>
              <a:t>Community representation on RDA Steering Committee</a:t>
            </a:r>
          </a:p>
          <a:p>
            <a:r>
              <a:rPr lang="en-GB" dirty="0" smtClean="0"/>
              <a:t>Community representation on RDA Board</a:t>
            </a:r>
          </a:p>
          <a:p>
            <a:r>
              <a:rPr lang="en-GB" dirty="0" smtClean="0"/>
              <a:t>Email </a:t>
            </a:r>
            <a:r>
              <a:rPr lang="en-GB" smtClean="0"/>
              <a:t>and issue discussion on RDA-L and RDA </a:t>
            </a:r>
            <a:r>
              <a:rPr lang="en-GB" dirty="0" smtClean="0"/>
              <a:t>Vocabularies </a:t>
            </a:r>
            <a:r>
              <a:rPr lang="en-GB" dirty="0" err="1" smtClean="0"/>
              <a:t>Github</a:t>
            </a:r>
            <a:r>
              <a:rPr lang="en-GB" dirty="0" smtClean="0"/>
              <a:t> project</a:t>
            </a:r>
          </a:p>
          <a:p>
            <a:r>
              <a:rPr lang="en-GB" dirty="0" smtClean="0"/>
              <a:t>Jane-</a:t>
            </a:r>
            <a:r>
              <a:rPr lang="en-GB" dirty="0" err="1" smtClean="0"/>
              <a:t>athons</a:t>
            </a:r>
            <a:r>
              <a:rPr lang="en-GB" dirty="0" smtClean="0"/>
              <a:t>!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6197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Together …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GB" dirty="0" smtClean="0"/>
              <a:t>We can make</a:t>
            </a:r>
          </a:p>
          <a:p>
            <a:pPr algn="ctr"/>
            <a:endParaRPr lang="en-GB" dirty="0"/>
          </a:p>
          <a:p>
            <a:pPr algn="ctr"/>
            <a:r>
              <a:rPr lang="en-US" altLang="en-US" sz="2800" dirty="0"/>
              <a:t>RDA: </a:t>
            </a:r>
            <a:r>
              <a:rPr lang="en-US" altLang="en-US" sz="2800" b="1" u="sng" dirty="0"/>
              <a:t>the</a:t>
            </a:r>
            <a:r>
              <a:rPr lang="en-US" altLang="en-US" sz="2800" dirty="0"/>
              <a:t> global standard enabling discovery of content</a:t>
            </a:r>
          </a:p>
          <a:p>
            <a:pPr algn="ctr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75955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Background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In the ten years since its inception, RDA: Resource Description and Access has grown well beyond its foundations in the Anglo-American Cataloguing Rules.</a:t>
            </a:r>
          </a:p>
          <a:p>
            <a:r>
              <a:rPr lang="en-GB" dirty="0" smtClean="0"/>
              <a:t>The environment in which RDA operates continues to generate fresh challenges to its functionality, adaptability, and growth.</a:t>
            </a:r>
          </a:p>
          <a:p>
            <a:r>
              <a:rPr lang="en-GB" dirty="0" smtClean="0"/>
              <a:t>The infrastructure created for AACR needs to evolve to sustain the development of RDA as </a:t>
            </a:r>
            <a:r>
              <a:rPr lang="en-US" dirty="0" smtClean="0"/>
              <a:t>the global </a:t>
            </a:r>
            <a:r>
              <a:rPr lang="en-US" dirty="0"/>
              <a:t>standard enabling discovery of </a:t>
            </a:r>
            <a:r>
              <a:rPr lang="en-US" dirty="0" smtClean="0"/>
              <a:t>content.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391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Thank you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hlinkClick r:id="rId2"/>
              </a:rPr>
              <a:t>jschair@rdatoolkit.org</a:t>
            </a:r>
            <a:endParaRPr lang="en-GB" dirty="0" smtClean="0"/>
          </a:p>
          <a:p>
            <a:r>
              <a:rPr lang="en-GB" dirty="0" smtClean="0"/>
              <a:t>JSC website</a:t>
            </a:r>
          </a:p>
          <a:p>
            <a:pPr lvl="1"/>
            <a:r>
              <a:rPr lang="en-GB" dirty="0"/>
              <a:t>http://www.rda-jsc.org/</a:t>
            </a:r>
          </a:p>
          <a:p>
            <a:r>
              <a:rPr lang="en-GB" dirty="0" smtClean="0"/>
              <a:t>RDA Toolkit</a:t>
            </a:r>
          </a:p>
          <a:p>
            <a:pPr lvl="1"/>
            <a:r>
              <a:rPr lang="en-GB" dirty="0"/>
              <a:t>http://www.rdatoolkit.org/</a:t>
            </a:r>
            <a:endParaRPr lang="en-GB" dirty="0" smtClean="0"/>
          </a:p>
          <a:p>
            <a:r>
              <a:rPr lang="en-GB" dirty="0" smtClean="0"/>
              <a:t>RDA Registry</a:t>
            </a:r>
          </a:p>
          <a:p>
            <a:pPr lvl="1"/>
            <a:r>
              <a:rPr lang="en-GB" dirty="0" smtClean="0"/>
              <a:t>http://www.rdaregistry.info/</a:t>
            </a:r>
          </a:p>
          <a:p>
            <a:r>
              <a:rPr lang="en-GB" dirty="0" smtClean="0"/>
              <a:t>RDA data, Jane-</a:t>
            </a:r>
            <a:r>
              <a:rPr lang="en-GB" dirty="0" err="1" smtClean="0"/>
              <a:t>athons</a:t>
            </a:r>
            <a:r>
              <a:rPr lang="en-GB" dirty="0" smtClean="0"/>
              <a:t>, etc.</a:t>
            </a:r>
          </a:p>
          <a:p>
            <a:pPr lvl="1"/>
            <a:r>
              <a:rPr lang="en-GB" dirty="0" smtClean="0"/>
              <a:t>http://www.rballs.info/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57871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first five years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2005: Joint Steering Committee (JSC) begins development of RDA</a:t>
            </a:r>
          </a:p>
          <a:p>
            <a:pPr lvl="1"/>
            <a:r>
              <a:rPr lang="en-GB" dirty="0" smtClean="0"/>
              <a:t>Follows decision to abandon AACR3</a:t>
            </a:r>
          </a:p>
          <a:p>
            <a:r>
              <a:rPr lang="en-GB" dirty="0" smtClean="0"/>
              <a:t>2007: JSC changes name to replace “AACR” with “RDA”</a:t>
            </a:r>
          </a:p>
          <a:p>
            <a:pPr lvl="1"/>
            <a:r>
              <a:rPr lang="en-GB" dirty="0" smtClean="0"/>
              <a:t>Removes “Anglo-American”</a:t>
            </a:r>
          </a:p>
          <a:p>
            <a:r>
              <a:rPr lang="en-GB" dirty="0" smtClean="0"/>
              <a:t>2010: RDA published in RDA Toolkit</a:t>
            </a:r>
          </a:p>
          <a:p>
            <a:pPr lvl="1"/>
            <a:r>
              <a:rPr lang="en-GB" dirty="0" smtClean="0"/>
              <a:t>In English</a:t>
            </a:r>
          </a:p>
        </p:txBody>
      </p:sp>
    </p:spTree>
    <p:extLst>
      <p:ext uri="{BB962C8B-B14F-4D97-AF65-F5344CB8AC3E}">
        <p14:creationId xmlns:p14="http://schemas.microsoft.com/office/powerpoint/2010/main" val="2455501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 the present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2011: </a:t>
            </a:r>
            <a:r>
              <a:rPr lang="en-GB" dirty="0"/>
              <a:t>Deutsche </a:t>
            </a:r>
            <a:r>
              <a:rPr lang="en-GB" dirty="0" err="1"/>
              <a:t>Nationalbibliothek</a:t>
            </a:r>
            <a:r>
              <a:rPr lang="en-GB" dirty="0"/>
              <a:t> </a:t>
            </a:r>
            <a:r>
              <a:rPr lang="en-GB" dirty="0" smtClean="0"/>
              <a:t>joins governance structure</a:t>
            </a:r>
          </a:p>
          <a:p>
            <a:pPr lvl="1"/>
            <a:r>
              <a:rPr lang="en-GB" dirty="0" smtClean="0"/>
              <a:t>Representation on Committee of Principals (</a:t>
            </a:r>
            <a:r>
              <a:rPr lang="en-GB" dirty="0" err="1" smtClean="0"/>
              <a:t>CoP</a:t>
            </a:r>
            <a:r>
              <a:rPr lang="en-GB" dirty="0" smtClean="0"/>
              <a:t>) and JSC</a:t>
            </a:r>
          </a:p>
          <a:p>
            <a:r>
              <a:rPr lang="en-GB" dirty="0" smtClean="0"/>
              <a:t>2011: RDA terminologies published in linked data format</a:t>
            </a:r>
          </a:p>
          <a:p>
            <a:r>
              <a:rPr lang="en-GB" dirty="0" smtClean="0"/>
              <a:t>2013: RDA translated into French and German</a:t>
            </a:r>
          </a:p>
          <a:p>
            <a:r>
              <a:rPr lang="en-GB" dirty="0" smtClean="0"/>
              <a:t>2014: RDA entities and elements published in linked data format</a:t>
            </a:r>
          </a:p>
          <a:p>
            <a:pPr lvl="1"/>
            <a:r>
              <a:rPr lang="en-GB" dirty="0" smtClean="0"/>
              <a:t>RDA Registry launched</a:t>
            </a:r>
          </a:p>
          <a:p>
            <a:r>
              <a:rPr lang="en-GB" dirty="0" smtClean="0"/>
              <a:t>2014: </a:t>
            </a:r>
            <a:r>
              <a:rPr lang="en-GB" dirty="0" err="1" smtClean="0"/>
              <a:t>CoP</a:t>
            </a:r>
            <a:r>
              <a:rPr lang="en-GB" dirty="0" smtClean="0"/>
              <a:t> begins review of RDA governance and strategy</a:t>
            </a:r>
          </a:p>
          <a:p>
            <a:pPr lvl="1"/>
            <a:r>
              <a:rPr lang="en-GB" dirty="0" smtClean="0"/>
              <a:t>Open world-wide consultation</a:t>
            </a:r>
          </a:p>
        </p:txBody>
      </p:sp>
    </p:spTree>
    <p:extLst>
      <p:ext uri="{BB962C8B-B14F-4D97-AF65-F5344CB8AC3E}">
        <p14:creationId xmlns:p14="http://schemas.microsoft.com/office/powerpoint/2010/main" val="3743743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2015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RDA translated into Spanish</a:t>
            </a:r>
          </a:p>
          <a:p>
            <a:r>
              <a:rPr lang="en-GB" dirty="0" smtClean="0"/>
              <a:t>Toolkit translations added to linked data value vocabularies</a:t>
            </a:r>
          </a:p>
          <a:p>
            <a:r>
              <a:rPr lang="en-GB" dirty="0" smtClean="0"/>
              <a:t>[RDA translated into Italian and Finnish]</a:t>
            </a:r>
          </a:p>
          <a:p>
            <a:r>
              <a:rPr lang="en-GB" dirty="0" err="1"/>
              <a:t>CoP</a:t>
            </a:r>
            <a:r>
              <a:rPr lang="en-GB" dirty="0"/>
              <a:t> agrees outcomes of governance and strategy </a:t>
            </a:r>
            <a:r>
              <a:rPr lang="en-GB" dirty="0" smtClean="0"/>
              <a:t>review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91730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Governance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 new governance structure of </a:t>
            </a:r>
            <a:r>
              <a:rPr lang="en-GB" dirty="0"/>
              <a:t>RDA </a:t>
            </a:r>
            <a:r>
              <a:rPr lang="en-GB" dirty="0" smtClean="0"/>
              <a:t>is designed for </a:t>
            </a:r>
            <a:r>
              <a:rPr lang="en-GB" dirty="0" err="1"/>
              <a:t>CoP</a:t>
            </a:r>
            <a:r>
              <a:rPr lang="en-GB" dirty="0"/>
              <a:t> and JSC to have a greater level of international and wider community representation so that RDA can become truly relevant and internationally recognised</a:t>
            </a:r>
            <a:r>
              <a:rPr lang="en-GB" dirty="0" smtClean="0"/>
              <a:t>.</a:t>
            </a:r>
          </a:p>
          <a:p>
            <a:r>
              <a:rPr lang="en-GB" dirty="0" smtClean="0"/>
              <a:t>The structure is based on the consultation with stakeholders, discussions with the JSC, and the governance of international and standards bodies.</a:t>
            </a:r>
          </a:p>
          <a:p>
            <a:r>
              <a:rPr lang="en-GB" dirty="0" smtClean="0"/>
              <a:t>Transition to the new structure will begin this year and end before 2020.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041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Principles for governance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en-US" dirty="0"/>
              <a:t>Be flexible</a:t>
            </a:r>
          </a:p>
          <a:p>
            <a:r>
              <a:rPr lang="en-US" altLang="en-US" dirty="0"/>
              <a:t>Ensure that current structures become more effective, not less</a:t>
            </a:r>
          </a:p>
          <a:p>
            <a:r>
              <a:rPr lang="en-US" altLang="en-US" dirty="0"/>
              <a:t>Ensure that committees do not become too large</a:t>
            </a:r>
          </a:p>
          <a:p>
            <a:r>
              <a:rPr lang="en-US" altLang="en-US" dirty="0"/>
              <a:t>Reflect different communities in line with the strategic plan </a:t>
            </a:r>
          </a:p>
          <a:p>
            <a:r>
              <a:rPr lang="en-US" altLang="en-US" dirty="0"/>
              <a:t>Use working groups and, occasionally, contractors to deal with the volume of work</a:t>
            </a:r>
          </a:p>
          <a:p>
            <a:r>
              <a:rPr lang="en-US" altLang="en-US" dirty="0"/>
              <a:t>Ensure that there is adequate succession planning</a:t>
            </a:r>
          </a:p>
          <a:p>
            <a:r>
              <a:rPr lang="en-US" altLang="en-US" dirty="0"/>
              <a:t>Take into account existing structures that can be built upon and leveraged</a:t>
            </a:r>
          </a:p>
          <a:p>
            <a:r>
              <a:rPr lang="en-US" altLang="en-US" dirty="0"/>
              <a:t>Take into account changes to processes which will need to be implemented as a result</a:t>
            </a:r>
          </a:p>
          <a:p>
            <a:r>
              <a:rPr lang="en-US" altLang="en-US" dirty="0"/>
              <a:t>Have a transition period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65176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299989818"/>
              </p:ext>
            </p:extLst>
          </p:nvPr>
        </p:nvGraphicFramePr>
        <p:xfrm>
          <a:off x="512940" y="455820"/>
          <a:ext cx="11115842" cy="58952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7633252" y="407504"/>
            <a:ext cx="4108304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GB" sz="4400" dirty="0"/>
              <a:t>Overall </a:t>
            </a:r>
            <a:r>
              <a:rPr lang="en-GB" sz="4400" dirty="0" smtClean="0"/>
              <a:t>proposed</a:t>
            </a:r>
          </a:p>
          <a:p>
            <a:pPr algn="r"/>
            <a:r>
              <a:rPr lang="en-GB" sz="4400" dirty="0" smtClean="0"/>
              <a:t>model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1615931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017157639"/>
              </p:ext>
            </p:extLst>
          </p:nvPr>
        </p:nvGraphicFramePr>
        <p:xfrm>
          <a:off x="640079" y="202551"/>
          <a:ext cx="10958885" cy="57112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9074426" y="327991"/>
            <a:ext cx="264694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dirty="0" smtClean="0"/>
              <a:t>RDA Board</a:t>
            </a:r>
            <a:endParaRPr lang="en-GB" sz="4400" dirty="0"/>
          </a:p>
        </p:txBody>
      </p:sp>
    </p:spTree>
    <p:extLst>
      <p:ext uri="{BB962C8B-B14F-4D97-AF65-F5344CB8AC3E}">
        <p14:creationId xmlns:p14="http://schemas.microsoft.com/office/powerpoint/2010/main" val="3870491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1040</TotalTime>
  <Words>902</Words>
  <Application>Microsoft Office PowerPoint</Application>
  <PresentationFormat>Custom</PresentationFormat>
  <Paragraphs>189</Paragraphs>
  <Slides>20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Engaging with RDA: governance and strategy</vt:lpstr>
      <vt:lpstr>Background</vt:lpstr>
      <vt:lpstr>The first five years</vt:lpstr>
      <vt:lpstr>To the present</vt:lpstr>
      <vt:lpstr>2015</vt:lpstr>
      <vt:lpstr>Governance</vt:lpstr>
      <vt:lpstr>Principles for governance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Strategy</vt:lpstr>
      <vt:lpstr>Key strategies for new markets</vt:lpstr>
      <vt:lpstr>PowerPoint Presentation</vt:lpstr>
      <vt:lpstr>PowerPoint Presentation</vt:lpstr>
      <vt:lpstr>PowerPoint Presentation</vt:lpstr>
      <vt:lpstr>Engagement</vt:lpstr>
      <vt:lpstr>Together …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RDA governance and strategy</dc:title>
  <dc:creator>Gordon Dunsire</dc:creator>
  <cp:lastModifiedBy>Gordon Dunsire</cp:lastModifiedBy>
  <cp:revision>59</cp:revision>
  <dcterms:created xsi:type="dcterms:W3CDTF">2015-06-13T12:33:42Z</dcterms:created>
  <dcterms:modified xsi:type="dcterms:W3CDTF">2015-07-22T12:23:08Z</dcterms:modified>
</cp:coreProperties>
</file>