
<file path=[Content_Types].xml><?xml version="1.0" encoding="utf-8"?>
<Types xmlns="http://schemas.openxmlformats.org/package/2006/content-types">
  <Default Extension="emf" ContentType="image/x-emf"/>
  <Default Extension="glb" ContentType="model/gltf.binary"/>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6" r:id="rId4"/>
    <p:sldMasterId id="2147483713" r:id="rId5"/>
    <p:sldMasterId id="2147483732" r:id="rId6"/>
  </p:sldMasterIdLst>
  <p:notesMasterIdLst>
    <p:notesMasterId r:id="rId19"/>
  </p:notesMasterIdLst>
  <p:sldIdLst>
    <p:sldId id="8685" r:id="rId7"/>
    <p:sldId id="2086" r:id="rId8"/>
    <p:sldId id="431" r:id="rId9"/>
    <p:sldId id="2057" r:id="rId10"/>
    <p:sldId id="2089" r:id="rId11"/>
    <p:sldId id="2072" r:id="rId12"/>
    <p:sldId id="8677" r:id="rId13"/>
    <p:sldId id="2074" r:id="rId14"/>
    <p:sldId id="8675" r:id="rId15"/>
    <p:sldId id="8668" r:id="rId16"/>
    <p:sldId id="8684" r:id="rId17"/>
    <p:sldId id="282" r:id="rId18"/>
  </p:sldIdLst>
  <p:sldSz cx="12436475" cy="6994525"/>
  <p:notesSz cx="6858000" cy="2971800"/>
  <p:defaultTextStyle>
    <a:defPPr>
      <a:defRPr lang="en-US"/>
    </a:defPPr>
    <a:lvl1pPr marL="0" algn="l" defTabSz="932688" rtl="0" eaLnBrk="1" latinLnBrk="0" hangingPunct="1">
      <a:defRPr sz="1836" kern="1200">
        <a:solidFill>
          <a:schemeClr val="tx1"/>
        </a:solidFill>
        <a:latin typeface="+mn-lt"/>
        <a:ea typeface="+mn-ea"/>
        <a:cs typeface="+mn-cs"/>
      </a:defRPr>
    </a:lvl1pPr>
    <a:lvl2pPr marL="466344" algn="l" defTabSz="932688" rtl="0" eaLnBrk="1" latinLnBrk="0" hangingPunct="1">
      <a:defRPr sz="1836" kern="1200">
        <a:solidFill>
          <a:schemeClr val="tx1"/>
        </a:solidFill>
        <a:latin typeface="+mn-lt"/>
        <a:ea typeface="+mn-ea"/>
        <a:cs typeface="+mn-cs"/>
      </a:defRPr>
    </a:lvl2pPr>
    <a:lvl3pPr marL="932688" algn="l" defTabSz="932688" rtl="0" eaLnBrk="1" latinLnBrk="0" hangingPunct="1">
      <a:defRPr sz="1836" kern="1200">
        <a:solidFill>
          <a:schemeClr val="tx1"/>
        </a:solidFill>
        <a:latin typeface="+mn-lt"/>
        <a:ea typeface="+mn-ea"/>
        <a:cs typeface="+mn-cs"/>
      </a:defRPr>
    </a:lvl3pPr>
    <a:lvl4pPr marL="1399032" algn="l" defTabSz="932688" rtl="0" eaLnBrk="1" latinLnBrk="0" hangingPunct="1">
      <a:defRPr sz="1836" kern="1200">
        <a:solidFill>
          <a:schemeClr val="tx1"/>
        </a:solidFill>
        <a:latin typeface="+mn-lt"/>
        <a:ea typeface="+mn-ea"/>
        <a:cs typeface="+mn-cs"/>
      </a:defRPr>
    </a:lvl4pPr>
    <a:lvl5pPr marL="1865376" algn="l" defTabSz="932688" rtl="0" eaLnBrk="1" latinLnBrk="0" hangingPunct="1">
      <a:defRPr sz="1836" kern="1200">
        <a:solidFill>
          <a:schemeClr val="tx1"/>
        </a:solidFill>
        <a:latin typeface="+mn-lt"/>
        <a:ea typeface="+mn-ea"/>
        <a:cs typeface="+mn-cs"/>
      </a:defRPr>
    </a:lvl5pPr>
    <a:lvl6pPr marL="2331720" algn="l" defTabSz="932688" rtl="0" eaLnBrk="1" latinLnBrk="0" hangingPunct="1">
      <a:defRPr sz="1836" kern="1200">
        <a:solidFill>
          <a:schemeClr val="tx1"/>
        </a:solidFill>
        <a:latin typeface="+mn-lt"/>
        <a:ea typeface="+mn-ea"/>
        <a:cs typeface="+mn-cs"/>
      </a:defRPr>
    </a:lvl6pPr>
    <a:lvl7pPr marL="2798064" algn="l" defTabSz="932688" rtl="0" eaLnBrk="1" latinLnBrk="0" hangingPunct="1">
      <a:defRPr sz="1836" kern="1200">
        <a:solidFill>
          <a:schemeClr val="tx1"/>
        </a:solidFill>
        <a:latin typeface="+mn-lt"/>
        <a:ea typeface="+mn-ea"/>
        <a:cs typeface="+mn-cs"/>
      </a:defRPr>
    </a:lvl7pPr>
    <a:lvl8pPr marL="3264408" algn="l" defTabSz="932688" rtl="0" eaLnBrk="1" latinLnBrk="0" hangingPunct="1">
      <a:defRPr sz="1836" kern="1200">
        <a:solidFill>
          <a:schemeClr val="tx1"/>
        </a:solidFill>
        <a:latin typeface="+mn-lt"/>
        <a:ea typeface="+mn-ea"/>
        <a:cs typeface="+mn-cs"/>
      </a:defRPr>
    </a:lvl8pPr>
    <a:lvl9pPr marL="3730752" algn="l" defTabSz="932688" rtl="0" eaLnBrk="1" latinLnBrk="0" hangingPunct="1">
      <a:defRPr sz="1836" kern="1200">
        <a:solidFill>
          <a:schemeClr val="tx1"/>
        </a:solidFill>
        <a:latin typeface="+mn-lt"/>
        <a:ea typeface="+mn-ea"/>
        <a:cs typeface="+mn-cs"/>
      </a:defRPr>
    </a:lvl9pPr>
  </p:defaultTextStyle>
  <p:extLst>
    <p:ext uri="{521415D9-36F7-43E2-AB2F-B90AF26B5E84}">
      <p14:sectionLst xmlns:p14="http://schemas.microsoft.com/office/powerpoint/2010/main">
        <p14:section name="Communicate to Collaborate" id="{9BD64746-1A7C-4B76-A02E-A8C0D1B4344D}">
          <p14:sldIdLst>
            <p14:sldId id="8685"/>
            <p14:sldId id="2086"/>
            <p14:sldId id="431"/>
            <p14:sldId id="2057"/>
            <p14:sldId id="2089"/>
            <p14:sldId id="2072"/>
            <p14:sldId id="8677"/>
            <p14:sldId id="2074"/>
            <p14:sldId id="8675"/>
            <p14:sldId id="8668"/>
            <p14:sldId id="8684"/>
            <p14:sldId id="282"/>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gela Powell" initials="AP" lastIdx="33" clrIdx="0">
    <p:extLst>
      <p:ext uri="{19B8F6BF-5375-455C-9EA6-DF929625EA0E}">
        <p15:presenceInfo xmlns:p15="http://schemas.microsoft.com/office/powerpoint/2012/main" userId="S-1-5-21-1216309865-3539344747-2434043972-100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278D4"/>
    <a:srgbClr val="000000"/>
    <a:srgbClr val="0278D7"/>
    <a:srgbClr val="0078D7"/>
    <a:srgbClr val="409AE1"/>
    <a:srgbClr val="FFFFFF"/>
    <a:srgbClr val="F3F3F3"/>
    <a:srgbClr val="505050"/>
    <a:srgbClr val="002050"/>
    <a:srgbClr val="00188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42EB25A-21C4-4CF9-B0CD-4EFC3857186C}" v="875" dt="2020-05-27T08:50:46.17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55701" autoAdjust="0"/>
  </p:normalViewPr>
  <p:slideViewPr>
    <p:cSldViewPr snapToGrid="0">
      <p:cViewPr varScale="1">
        <p:scale>
          <a:sx n="59" d="100"/>
          <a:sy n="59" d="100"/>
        </p:scale>
        <p:origin x="2430" y="78"/>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ishi Nicolai (DIGITAL CULTURE SPECIALIST)" userId="02fec64b-7fd1-49ec-b6ab-057bf8d8fb54" providerId="ADAL" clId="{142EB25A-21C4-4CF9-B0CD-4EFC3857186C}"/>
    <pc:docChg chg="undo custSel addSld delSld modSld modSection">
      <pc:chgData name="Rishi Nicolai (DIGITAL CULTURE SPECIALIST)" userId="02fec64b-7fd1-49ec-b6ab-057bf8d8fb54" providerId="ADAL" clId="{142EB25A-21C4-4CF9-B0CD-4EFC3857186C}" dt="2020-05-27T08:50:54.665" v="1969" actId="404"/>
      <pc:docMkLst>
        <pc:docMk/>
      </pc:docMkLst>
      <pc:sldChg chg="modSp mod">
        <pc:chgData name="Rishi Nicolai (DIGITAL CULTURE SPECIALIST)" userId="02fec64b-7fd1-49ec-b6ab-057bf8d8fb54" providerId="ADAL" clId="{142EB25A-21C4-4CF9-B0CD-4EFC3857186C}" dt="2020-05-27T08:50:54.665" v="1969" actId="404"/>
        <pc:sldMkLst>
          <pc:docMk/>
          <pc:sldMk cId="1876972166" sldId="282"/>
        </pc:sldMkLst>
        <pc:spChg chg="mod">
          <ac:chgData name="Rishi Nicolai (DIGITAL CULTURE SPECIALIST)" userId="02fec64b-7fd1-49ec-b6ab-057bf8d8fb54" providerId="ADAL" clId="{142EB25A-21C4-4CF9-B0CD-4EFC3857186C}" dt="2020-05-27T08:50:54.665" v="1969" actId="404"/>
          <ac:spMkLst>
            <pc:docMk/>
            <pc:sldMk cId="1876972166" sldId="282"/>
            <ac:spMk id="5" creationId="{70AE714E-1883-494F-9ADD-A3CFCC49A8A2}"/>
          </ac:spMkLst>
        </pc:spChg>
      </pc:sldChg>
      <pc:sldChg chg="del modNotesTx">
        <pc:chgData name="Rishi Nicolai (DIGITAL CULTURE SPECIALIST)" userId="02fec64b-7fd1-49ec-b6ab-057bf8d8fb54" providerId="ADAL" clId="{142EB25A-21C4-4CF9-B0CD-4EFC3857186C}" dt="2020-05-26T11:16:10.769" v="1934" actId="47"/>
        <pc:sldMkLst>
          <pc:docMk/>
          <pc:sldMk cId="110898965" sldId="284"/>
        </pc:sldMkLst>
      </pc:sldChg>
      <pc:sldChg chg="add del">
        <pc:chgData name="Rishi Nicolai (DIGITAL CULTURE SPECIALIST)" userId="02fec64b-7fd1-49ec-b6ab-057bf8d8fb54" providerId="ADAL" clId="{142EB25A-21C4-4CF9-B0CD-4EFC3857186C}" dt="2020-05-20T08:19:59.009" v="5" actId="47"/>
        <pc:sldMkLst>
          <pc:docMk/>
          <pc:sldMk cId="2043827479" sldId="285"/>
        </pc:sldMkLst>
      </pc:sldChg>
      <pc:sldChg chg="modNotesTx">
        <pc:chgData name="Rishi Nicolai (DIGITAL CULTURE SPECIALIST)" userId="02fec64b-7fd1-49ec-b6ab-057bf8d8fb54" providerId="ADAL" clId="{142EB25A-21C4-4CF9-B0CD-4EFC3857186C}" dt="2020-05-25T01:30:55.562" v="1863" actId="6549"/>
        <pc:sldMkLst>
          <pc:docMk/>
          <pc:sldMk cId="4282989911" sldId="431"/>
        </pc:sldMkLst>
      </pc:sldChg>
      <pc:sldChg chg="delSp del mod delAnim">
        <pc:chgData name="Rishi Nicolai (DIGITAL CULTURE SPECIALIST)" userId="02fec64b-7fd1-49ec-b6ab-057bf8d8fb54" providerId="ADAL" clId="{142EB25A-21C4-4CF9-B0CD-4EFC3857186C}" dt="2020-05-23T02:00:45.355" v="1769" actId="47"/>
        <pc:sldMkLst>
          <pc:docMk/>
          <pc:sldMk cId="3913734072" sldId="1999"/>
        </pc:sldMkLst>
        <pc:grpChg chg="del">
          <ac:chgData name="Rishi Nicolai (DIGITAL CULTURE SPECIALIST)" userId="02fec64b-7fd1-49ec-b6ab-057bf8d8fb54" providerId="ADAL" clId="{142EB25A-21C4-4CF9-B0CD-4EFC3857186C}" dt="2020-05-23T01:59:59.541" v="1765" actId="478"/>
          <ac:grpSpMkLst>
            <pc:docMk/>
            <pc:sldMk cId="3913734072" sldId="1999"/>
            <ac:grpSpMk id="17" creationId="{9608A6DA-2874-4031-9153-43D7B725FA3A}"/>
          </ac:grpSpMkLst>
        </pc:grpChg>
        <pc:picChg chg="del">
          <ac:chgData name="Rishi Nicolai (DIGITAL CULTURE SPECIALIST)" userId="02fec64b-7fd1-49ec-b6ab-057bf8d8fb54" providerId="ADAL" clId="{142EB25A-21C4-4CF9-B0CD-4EFC3857186C}" dt="2020-05-23T01:59:54.040" v="1764" actId="478"/>
          <ac:picMkLst>
            <pc:docMk/>
            <pc:sldMk cId="3913734072" sldId="1999"/>
            <ac:picMk id="5" creationId="{09540247-8E2F-47D0-9916-CCA707C93AB6}"/>
          </ac:picMkLst>
        </pc:picChg>
      </pc:sldChg>
      <pc:sldChg chg="modSp mod modNotesTx">
        <pc:chgData name="Rishi Nicolai (DIGITAL CULTURE SPECIALIST)" userId="02fec64b-7fd1-49ec-b6ab-057bf8d8fb54" providerId="ADAL" clId="{142EB25A-21C4-4CF9-B0CD-4EFC3857186C}" dt="2020-05-25T01:31:00.882" v="1864" actId="6549"/>
        <pc:sldMkLst>
          <pc:docMk/>
          <pc:sldMk cId="1802589530" sldId="2057"/>
        </pc:sldMkLst>
        <pc:spChg chg="mod">
          <ac:chgData name="Rishi Nicolai (DIGITAL CULTURE SPECIALIST)" userId="02fec64b-7fd1-49ec-b6ab-057bf8d8fb54" providerId="ADAL" clId="{142EB25A-21C4-4CF9-B0CD-4EFC3857186C}" dt="2020-05-23T01:58:07.464" v="1763" actId="207"/>
          <ac:spMkLst>
            <pc:docMk/>
            <pc:sldMk cId="1802589530" sldId="2057"/>
            <ac:spMk id="3" creationId="{E1F84A40-4947-45CF-843E-9BCA07ECB4BB}"/>
          </ac:spMkLst>
        </pc:spChg>
        <pc:spChg chg="mod">
          <ac:chgData name="Rishi Nicolai (DIGITAL CULTURE SPECIALIST)" userId="02fec64b-7fd1-49ec-b6ab-057bf8d8fb54" providerId="ADAL" clId="{142EB25A-21C4-4CF9-B0CD-4EFC3857186C}" dt="2020-05-23T01:57:17.051" v="1756" actId="1036"/>
          <ac:spMkLst>
            <pc:docMk/>
            <pc:sldMk cId="1802589530" sldId="2057"/>
            <ac:spMk id="5" creationId="{3858051E-6B8C-4C05-82F4-F8AB8DC3D4C3}"/>
          </ac:spMkLst>
        </pc:spChg>
      </pc:sldChg>
      <pc:sldChg chg="modNotesTx">
        <pc:chgData name="Rishi Nicolai (DIGITAL CULTURE SPECIALIST)" userId="02fec64b-7fd1-49ec-b6ab-057bf8d8fb54" providerId="ADAL" clId="{142EB25A-21C4-4CF9-B0CD-4EFC3857186C}" dt="2020-05-25T01:31:49.510" v="1869" actId="5793"/>
        <pc:sldMkLst>
          <pc:docMk/>
          <pc:sldMk cId="2668094084" sldId="2072"/>
        </pc:sldMkLst>
      </pc:sldChg>
      <pc:sldChg chg="modNotesTx">
        <pc:chgData name="Rishi Nicolai (DIGITAL CULTURE SPECIALIST)" userId="02fec64b-7fd1-49ec-b6ab-057bf8d8fb54" providerId="ADAL" clId="{142EB25A-21C4-4CF9-B0CD-4EFC3857186C}" dt="2020-05-25T01:32:08.718" v="1872" actId="5793"/>
        <pc:sldMkLst>
          <pc:docMk/>
          <pc:sldMk cId="1271525064" sldId="2074"/>
        </pc:sldMkLst>
      </pc:sldChg>
      <pc:sldChg chg="addSp delSp modSp mod setBg modAnim">
        <pc:chgData name="Rishi Nicolai (DIGITAL CULTURE SPECIALIST)" userId="02fec64b-7fd1-49ec-b6ab-057bf8d8fb54" providerId="ADAL" clId="{142EB25A-21C4-4CF9-B0CD-4EFC3857186C}" dt="2020-05-23T01:56:41.596" v="1753" actId="1037"/>
        <pc:sldMkLst>
          <pc:docMk/>
          <pc:sldMk cId="3604517674" sldId="2086"/>
        </pc:sldMkLst>
        <pc:spChg chg="mod">
          <ac:chgData name="Rishi Nicolai (DIGITAL CULTURE SPECIALIST)" userId="02fec64b-7fd1-49ec-b6ab-057bf8d8fb54" providerId="ADAL" clId="{142EB25A-21C4-4CF9-B0CD-4EFC3857186C}" dt="2020-05-23T01:49:14.903" v="1671" actId="207"/>
          <ac:spMkLst>
            <pc:docMk/>
            <pc:sldMk cId="3604517674" sldId="2086"/>
            <ac:spMk id="2" creationId="{22345685-B9FB-4781-9826-0ECEB82A96A8}"/>
          </ac:spMkLst>
        </pc:spChg>
        <pc:spChg chg="add mod ord">
          <ac:chgData name="Rishi Nicolai (DIGITAL CULTURE SPECIALIST)" userId="02fec64b-7fd1-49ec-b6ab-057bf8d8fb54" providerId="ADAL" clId="{142EB25A-21C4-4CF9-B0CD-4EFC3857186C}" dt="2020-05-23T01:22:33.070" v="884" actId="14100"/>
          <ac:spMkLst>
            <pc:docMk/>
            <pc:sldMk cId="3604517674" sldId="2086"/>
            <ac:spMk id="3" creationId="{B3D18F16-D7C7-4C4C-998D-61F27A67FFF2}"/>
          </ac:spMkLst>
        </pc:spChg>
        <pc:spChg chg="del mod ord">
          <ac:chgData name="Rishi Nicolai (DIGITAL CULTURE SPECIALIST)" userId="02fec64b-7fd1-49ec-b6ab-057bf8d8fb54" providerId="ADAL" clId="{142EB25A-21C4-4CF9-B0CD-4EFC3857186C}" dt="2020-05-23T01:22:02.541" v="879" actId="478"/>
          <ac:spMkLst>
            <pc:docMk/>
            <pc:sldMk cId="3604517674" sldId="2086"/>
            <ac:spMk id="4" creationId="{1584507D-220A-4798-8C39-1BDF7C705640}"/>
          </ac:spMkLst>
        </pc:spChg>
        <pc:spChg chg="add mod ord">
          <ac:chgData name="Rishi Nicolai (DIGITAL CULTURE SPECIALIST)" userId="02fec64b-7fd1-49ec-b6ab-057bf8d8fb54" providerId="ADAL" clId="{142EB25A-21C4-4CF9-B0CD-4EFC3857186C}" dt="2020-05-23T01:51:59.701" v="1724" actId="1076"/>
          <ac:spMkLst>
            <pc:docMk/>
            <pc:sldMk cId="3604517674" sldId="2086"/>
            <ac:spMk id="6" creationId="{9702CA20-542F-4B7E-B3B4-271F1E2979BF}"/>
          </ac:spMkLst>
        </pc:spChg>
        <pc:spChg chg="add del mod">
          <ac:chgData name="Rishi Nicolai (DIGITAL CULTURE SPECIALIST)" userId="02fec64b-7fd1-49ec-b6ab-057bf8d8fb54" providerId="ADAL" clId="{142EB25A-21C4-4CF9-B0CD-4EFC3857186C}" dt="2020-05-23T01:22:07.350" v="880" actId="478"/>
          <ac:spMkLst>
            <pc:docMk/>
            <pc:sldMk cId="3604517674" sldId="2086"/>
            <ac:spMk id="7" creationId="{34055FC3-7BCD-4D59-9949-5FF5F43699FB}"/>
          </ac:spMkLst>
        </pc:spChg>
        <pc:spChg chg="add mod">
          <ac:chgData name="Rishi Nicolai (DIGITAL CULTURE SPECIALIST)" userId="02fec64b-7fd1-49ec-b6ab-057bf8d8fb54" providerId="ADAL" clId="{142EB25A-21C4-4CF9-B0CD-4EFC3857186C}" dt="2020-05-23T01:50:28.469" v="1690" actId="207"/>
          <ac:spMkLst>
            <pc:docMk/>
            <pc:sldMk cId="3604517674" sldId="2086"/>
            <ac:spMk id="8" creationId="{5EB4F018-FB94-44FC-A929-74DCC87E1B03}"/>
          </ac:spMkLst>
        </pc:spChg>
        <pc:spChg chg="add mod">
          <ac:chgData name="Rishi Nicolai (DIGITAL CULTURE SPECIALIST)" userId="02fec64b-7fd1-49ec-b6ab-057bf8d8fb54" providerId="ADAL" clId="{142EB25A-21C4-4CF9-B0CD-4EFC3857186C}" dt="2020-05-23T01:50:28.469" v="1690" actId="207"/>
          <ac:spMkLst>
            <pc:docMk/>
            <pc:sldMk cId="3604517674" sldId="2086"/>
            <ac:spMk id="10" creationId="{B0C8EF39-79D8-4FBF-B09C-9375954A97B8}"/>
          </ac:spMkLst>
        </pc:spChg>
        <pc:spChg chg="add mod">
          <ac:chgData name="Rishi Nicolai (DIGITAL CULTURE SPECIALIST)" userId="02fec64b-7fd1-49ec-b6ab-057bf8d8fb54" providerId="ADAL" clId="{142EB25A-21C4-4CF9-B0CD-4EFC3857186C}" dt="2020-05-23T01:52:03.826" v="1725" actId="1076"/>
          <ac:spMkLst>
            <pc:docMk/>
            <pc:sldMk cId="3604517674" sldId="2086"/>
            <ac:spMk id="11" creationId="{00C92F36-73FA-40D7-A4FF-353B824CF483}"/>
          </ac:spMkLst>
        </pc:spChg>
        <pc:spChg chg="add mod">
          <ac:chgData name="Rishi Nicolai (DIGITAL CULTURE SPECIALIST)" userId="02fec64b-7fd1-49ec-b6ab-057bf8d8fb54" providerId="ADAL" clId="{142EB25A-21C4-4CF9-B0CD-4EFC3857186C}" dt="2020-05-23T01:47:29.404" v="1668" actId="207"/>
          <ac:spMkLst>
            <pc:docMk/>
            <pc:sldMk cId="3604517674" sldId="2086"/>
            <ac:spMk id="12" creationId="{1D7EFDB5-509E-408D-856D-CA2CE9694B6A}"/>
          </ac:spMkLst>
        </pc:spChg>
        <pc:spChg chg="add mod">
          <ac:chgData name="Rishi Nicolai (DIGITAL CULTURE SPECIALIST)" userId="02fec64b-7fd1-49ec-b6ab-057bf8d8fb54" providerId="ADAL" clId="{142EB25A-21C4-4CF9-B0CD-4EFC3857186C}" dt="2020-05-23T01:47:22.951" v="1667" actId="207"/>
          <ac:spMkLst>
            <pc:docMk/>
            <pc:sldMk cId="3604517674" sldId="2086"/>
            <ac:spMk id="13" creationId="{16E56B26-FC19-44D0-9307-F85F4A9C1650}"/>
          </ac:spMkLst>
        </pc:spChg>
        <pc:spChg chg="add mod">
          <ac:chgData name="Rishi Nicolai (DIGITAL CULTURE SPECIALIST)" userId="02fec64b-7fd1-49ec-b6ab-057bf8d8fb54" providerId="ADAL" clId="{142EB25A-21C4-4CF9-B0CD-4EFC3857186C}" dt="2020-05-23T01:56:41.596" v="1753" actId="1037"/>
          <ac:spMkLst>
            <pc:docMk/>
            <pc:sldMk cId="3604517674" sldId="2086"/>
            <ac:spMk id="14" creationId="{AF1AA21E-E196-4C7F-8AB0-972063467E8B}"/>
          </ac:spMkLst>
        </pc:spChg>
        <pc:spChg chg="add mod">
          <ac:chgData name="Rishi Nicolai (DIGITAL CULTURE SPECIALIST)" userId="02fec64b-7fd1-49ec-b6ab-057bf8d8fb54" providerId="ADAL" clId="{142EB25A-21C4-4CF9-B0CD-4EFC3857186C}" dt="2020-05-23T01:51:26.040" v="1716" actId="20577"/>
          <ac:spMkLst>
            <pc:docMk/>
            <pc:sldMk cId="3604517674" sldId="2086"/>
            <ac:spMk id="15" creationId="{B2DD3036-2456-453C-8DFE-6C02CA71738A}"/>
          </ac:spMkLst>
        </pc:spChg>
        <pc:spChg chg="add mod">
          <ac:chgData name="Rishi Nicolai (DIGITAL CULTURE SPECIALIST)" userId="02fec64b-7fd1-49ec-b6ab-057bf8d8fb54" providerId="ADAL" clId="{142EB25A-21C4-4CF9-B0CD-4EFC3857186C}" dt="2020-05-23T01:47:29.404" v="1668" actId="207"/>
          <ac:spMkLst>
            <pc:docMk/>
            <pc:sldMk cId="3604517674" sldId="2086"/>
            <ac:spMk id="16" creationId="{E1D93D32-F5DB-41BB-9837-89EB7619A97C}"/>
          </ac:spMkLst>
        </pc:spChg>
        <pc:spChg chg="add mod">
          <ac:chgData name="Rishi Nicolai (DIGITAL CULTURE SPECIALIST)" userId="02fec64b-7fd1-49ec-b6ab-057bf8d8fb54" providerId="ADAL" clId="{142EB25A-21C4-4CF9-B0CD-4EFC3857186C}" dt="2020-05-23T01:56:23.595" v="1744" actId="20577"/>
          <ac:spMkLst>
            <pc:docMk/>
            <pc:sldMk cId="3604517674" sldId="2086"/>
            <ac:spMk id="17" creationId="{D82977D3-4EEB-4E8B-9FC6-8ADD5D8D5852}"/>
          </ac:spMkLst>
        </pc:spChg>
        <pc:picChg chg="del">
          <ac:chgData name="Rishi Nicolai (DIGITAL CULTURE SPECIALIST)" userId="02fec64b-7fd1-49ec-b6ab-057bf8d8fb54" providerId="ADAL" clId="{142EB25A-21C4-4CF9-B0CD-4EFC3857186C}" dt="2020-05-23T01:03:34.534" v="172" actId="478"/>
          <ac:picMkLst>
            <pc:docMk/>
            <pc:sldMk cId="3604517674" sldId="2086"/>
            <ac:picMk id="1026" creationId="{13C1035A-9892-4020-972C-A3543D2C3A1E}"/>
          </ac:picMkLst>
        </pc:picChg>
      </pc:sldChg>
      <pc:sldChg chg="add del">
        <pc:chgData name="Rishi Nicolai (DIGITAL CULTURE SPECIALIST)" userId="02fec64b-7fd1-49ec-b6ab-057bf8d8fb54" providerId="ADAL" clId="{142EB25A-21C4-4CF9-B0CD-4EFC3857186C}" dt="2020-05-20T08:19:52.866" v="2" actId="47"/>
        <pc:sldMkLst>
          <pc:docMk/>
          <pc:sldMk cId="920743649" sldId="2087"/>
        </pc:sldMkLst>
      </pc:sldChg>
      <pc:sldChg chg="add del">
        <pc:chgData name="Rishi Nicolai (DIGITAL CULTURE SPECIALIST)" userId="02fec64b-7fd1-49ec-b6ab-057bf8d8fb54" providerId="ADAL" clId="{142EB25A-21C4-4CF9-B0CD-4EFC3857186C}" dt="2020-05-20T08:19:52.866" v="2" actId="47"/>
        <pc:sldMkLst>
          <pc:docMk/>
          <pc:sldMk cId="1067916212" sldId="2088"/>
        </pc:sldMkLst>
      </pc:sldChg>
      <pc:sldChg chg="modTransition modNotesTx">
        <pc:chgData name="Rishi Nicolai (DIGITAL CULTURE SPECIALIST)" userId="02fec64b-7fd1-49ec-b6ab-057bf8d8fb54" providerId="ADAL" clId="{142EB25A-21C4-4CF9-B0CD-4EFC3857186C}" dt="2020-05-25T01:31:40.062" v="1868" actId="5793"/>
        <pc:sldMkLst>
          <pc:docMk/>
          <pc:sldMk cId="3533746512" sldId="2089"/>
        </pc:sldMkLst>
      </pc:sldChg>
      <pc:sldChg chg="addSp delSp modSp mod delAnim modAnim modNotesTx">
        <pc:chgData name="Rishi Nicolai (DIGITAL CULTURE SPECIALIST)" userId="02fec64b-7fd1-49ec-b6ab-057bf8d8fb54" providerId="ADAL" clId="{142EB25A-21C4-4CF9-B0CD-4EFC3857186C}" dt="2020-05-25T01:42:39.536" v="1932" actId="113"/>
        <pc:sldMkLst>
          <pc:docMk/>
          <pc:sldMk cId="1547236471" sldId="8668"/>
        </pc:sldMkLst>
        <pc:spChg chg="mod">
          <ac:chgData name="Rishi Nicolai (DIGITAL CULTURE SPECIALIST)" userId="02fec64b-7fd1-49ec-b6ab-057bf8d8fb54" providerId="ADAL" clId="{142EB25A-21C4-4CF9-B0CD-4EFC3857186C}" dt="2020-05-21T12:07:31.589" v="25" actId="1035"/>
          <ac:spMkLst>
            <pc:docMk/>
            <pc:sldMk cId="1547236471" sldId="8668"/>
            <ac:spMk id="9" creationId="{C73C484B-D861-45EF-AABA-0F75E943696A}"/>
          </ac:spMkLst>
        </pc:spChg>
        <pc:spChg chg="mod">
          <ac:chgData name="Rishi Nicolai (DIGITAL CULTURE SPECIALIST)" userId="02fec64b-7fd1-49ec-b6ab-057bf8d8fb54" providerId="ADAL" clId="{142EB25A-21C4-4CF9-B0CD-4EFC3857186C}" dt="2020-05-21T12:07:47.627" v="28" actId="404"/>
          <ac:spMkLst>
            <pc:docMk/>
            <pc:sldMk cId="1547236471" sldId="8668"/>
            <ac:spMk id="10" creationId="{48A3ECD8-8CDF-4FBA-89F2-053C1E023076}"/>
          </ac:spMkLst>
        </pc:spChg>
        <pc:spChg chg="mod topLvl">
          <ac:chgData name="Rishi Nicolai (DIGITAL CULTURE SPECIALIST)" userId="02fec64b-7fd1-49ec-b6ab-057bf8d8fb54" providerId="ADAL" clId="{142EB25A-21C4-4CF9-B0CD-4EFC3857186C}" dt="2020-05-23T01:15:00.598" v="780" actId="164"/>
          <ac:spMkLst>
            <pc:docMk/>
            <pc:sldMk cId="1547236471" sldId="8668"/>
            <ac:spMk id="18" creationId="{6C3A5386-58F2-4EBF-8623-2A018D5B0255}"/>
          </ac:spMkLst>
        </pc:spChg>
        <pc:spChg chg="mod">
          <ac:chgData name="Rishi Nicolai (DIGITAL CULTURE SPECIALIST)" userId="02fec64b-7fd1-49ec-b6ab-057bf8d8fb54" providerId="ADAL" clId="{142EB25A-21C4-4CF9-B0CD-4EFC3857186C}" dt="2020-05-21T12:07:37.071" v="26"/>
          <ac:spMkLst>
            <pc:docMk/>
            <pc:sldMk cId="1547236471" sldId="8668"/>
            <ac:spMk id="28" creationId="{BA5663CF-37A3-49DA-8663-EF04BBE09BE5}"/>
          </ac:spMkLst>
        </pc:spChg>
        <pc:spChg chg="mod">
          <ac:chgData name="Rishi Nicolai (DIGITAL CULTURE SPECIALIST)" userId="02fec64b-7fd1-49ec-b6ab-057bf8d8fb54" providerId="ADAL" clId="{142EB25A-21C4-4CF9-B0CD-4EFC3857186C}" dt="2020-05-21T12:10:26.814" v="171" actId="20577"/>
          <ac:spMkLst>
            <pc:docMk/>
            <pc:sldMk cId="1547236471" sldId="8668"/>
            <ac:spMk id="30" creationId="{D7BAE46A-EA9C-400D-BC93-3057D5CF5259}"/>
          </ac:spMkLst>
        </pc:spChg>
        <pc:grpChg chg="add mod">
          <ac:chgData name="Rishi Nicolai (DIGITAL CULTURE SPECIALIST)" userId="02fec64b-7fd1-49ec-b6ab-057bf8d8fb54" providerId="ADAL" clId="{142EB25A-21C4-4CF9-B0CD-4EFC3857186C}" dt="2020-05-23T01:15:00.598" v="780" actId="164"/>
          <ac:grpSpMkLst>
            <pc:docMk/>
            <pc:sldMk cId="1547236471" sldId="8668"/>
            <ac:grpSpMk id="2" creationId="{1E86F651-21A0-40D6-AA9A-57ADC405A588}"/>
          </ac:grpSpMkLst>
        </pc:grpChg>
        <pc:grpChg chg="del">
          <ac:chgData name="Rishi Nicolai (DIGITAL CULTURE SPECIALIST)" userId="02fec64b-7fd1-49ec-b6ab-057bf8d8fb54" providerId="ADAL" clId="{142EB25A-21C4-4CF9-B0CD-4EFC3857186C}" dt="2020-05-21T12:09:54.067" v="165" actId="478"/>
          <ac:grpSpMkLst>
            <pc:docMk/>
            <pc:sldMk cId="1547236471" sldId="8668"/>
            <ac:grpSpMk id="2" creationId="{8BB00FDF-934B-4D37-9485-F6756A248A5D}"/>
          </ac:grpSpMkLst>
        </pc:grpChg>
        <pc:grpChg chg="add mod">
          <ac:chgData name="Rishi Nicolai (DIGITAL CULTURE SPECIALIST)" userId="02fec64b-7fd1-49ec-b6ab-057bf8d8fb54" providerId="ADAL" clId="{142EB25A-21C4-4CF9-B0CD-4EFC3857186C}" dt="2020-05-21T12:07:43.807" v="27" actId="1076"/>
          <ac:grpSpMkLst>
            <pc:docMk/>
            <pc:sldMk cId="1547236471" sldId="8668"/>
            <ac:grpSpMk id="26" creationId="{13581D72-D2B9-4B7C-86D5-83566824E303}"/>
          </ac:grpSpMkLst>
        </pc:grpChg>
        <pc:picChg chg="del topLvl">
          <ac:chgData name="Rishi Nicolai (DIGITAL CULTURE SPECIALIST)" userId="02fec64b-7fd1-49ec-b6ab-057bf8d8fb54" providerId="ADAL" clId="{142EB25A-21C4-4CF9-B0CD-4EFC3857186C}" dt="2020-05-21T12:09:54.067" v="165" actId="478"/>
          <ac:picMkLst>
            <pc:docMk/>
            <pc:sldMk cId="1547236471" sldId="8668"/>
            <ac:picMk id="20" creationId="{E3A61DF9-71FB-488E-9090-28D9744257B7}"/>
          </ac:picMkLst>
        </pc:picChg>
        <pc:picChg chg="mod">
          <ac:chgData name="Rishi Nicolai (DIGITAL CULTURE SPECIALIST)" userId="02fec64b-7fd1-49ec-b6ab-057bf8d8fb54" providerId="ADAL" clId="{142EB25A-21C4-4CF9-B0CD-4EFC3857186C}" dt="2020-05-21T12:07:37.071" v="26"/>
          <ac:picMkLst>
            <pc:docMk/>
            <pc:sldMk cId="1547236471" sldId="8668"/>
            <ac:picMk id="31" creationId="{70800DF1-128D-48A4-9D1A-3AEF03EE51F9}"/>
          </ac:picMkLst>
        </pc:picChg>
        <pc:picChg chg="add mod">
          <ac:chgData name="Rishi Nicolai (DIGITAL CULTURE SPECIALIST)" userId="02fec64b-7fd1-49ec-b6ab-057bf8d8fb54" providerId="ADAL" clId="{142EB25A-21C4-4CF9-B0CD-4EFC3857186C}" dt="2020-05-23T01:15:00.598" v="780" actId="164"/>
          <ac:picMkLst>
            <pc:docMk/>
            <pc:sldMk cId="1547236471" sldId="8668"/>
            <ac:picMk id="32" creationId="{752B3816-191E-4605-A1C3-C7093B06D303}"/>
          </ac:picMkLst>
        </pc:picChg>
      </pc:sldChg>
      <pc:sldChg chg="modNotesTx">
        <pc:chgData name="Rishi Nicolai (DIGITAL CULTURE SPECIALIST)" userId="02fec64b-7fd1-49ec-b6ab-057bf8d8fb54" providerId="ADAL" clId="{142EB25A-21C4-4CF9-B0CD-4EFC3857186C}" dt="2020-05-25T01:38:04.251" v="1878" actId="20577"/>
        <pc:sldMkLst>
          <pc:docMk/>
          <pc:sldMk cId="1135557116" sldId="8675"/>
        </pc:sldMkLst>
      </pc:sldChg>
      <pc:sldChg chg="modNotesTx">
        <pc:chgData name="Rishi Nicolai (DIGITAL CULTURE SPECIALIST)" userId="02fec64b-7fd1-49ec-b6ab-057bf8d8fb54" providerId="ADAL" clId="{142EB25A-21C4-4CF9-B0CD-4EFC3857186C}" dt="2020-05-25T01:31:57.288" v="1870" actId="20577"/>
        <pc:sldMkLst>
          <pc:docMk/>
          <pc:sldMk cId="564052085" sldId="8677"/>
        </pc:sldMkLst>
      </pc:sldChg>
      <pc:sldChg chg="add del">
        <pc:chgData name="Rishi Nicolai (DIGITAL CULTURE SPECIALIST)" userId="02fec64b-7fd1-49ec-b6ab-057bf8d8fb54" providerId="ADAL" clId="{142EB25A-21C4-4CF9-B0CD-4EFC3857186C}" dt="2020-05-20T08:19:52.866" v="2" actId="47"/>
        <pc:sldMkLst>
          <pc:docMk/>
          <pc:sldMk cId="2745670394" sldId="8682"/>
        </pc:sldMkLst>
      </pc:sldChg>
      <pc:sldChg chg="add del modTransition modNotesTx">
        <pc:chgData name="Rishi Nicolai (DIGITAL CULTURE SPECIALIST)" userId="02fec64b-7fd1-49ec-b6ab-057bf8d8fb54" providerId="ADAL" clId="{142EB25A-21C4-4CF9-B0CD-4EFC3857186C}" dt="2020-05-25T01:42:52.697" v="1933" actId="20577"/>
        <pc:sldMkLst>
          <pc:docMk/>
          <pc:sldMk cId="3629622093" sldId="8684"/>
        </pc:sldMkLst>
      </pc:sldChg>
      <pc:sldChg chg="addSp delSp modSp new del mod modTransition modAnim modNotesTx">
        <pc:chgData name="Rishi Nicolai (DIGITAL CULTURE SPECIALIST)" userId="02fec64b-7fd1-49ec-b6ab-057bf8d8fb54" providerId="ADAL" clId="{142EB25A-21C4-4CF9-B0CD-4EFC3857186C}" dt="2020-05-25T01:31:11.668" v="1867" actId="47"/>
        <pc:sldMkLst>
          <pc:docMk/>
          <pc:sldMk cId="1535989958" sldId="8685"/>
        </pc:sldMkLst>
        <pc:spChg chg="del">
          <ac:chgData name="Rishi Nicolai (DIGITAL CULTURE SPECIALIST)" userId="02fec64b-7fd1-49ec-b6ab-057bf8d8fb54" providerId="ADAL" clId="{142EB25A-21C4-4CF9-B0CD-4EFC3857186C}" dt="2020-05-23T02:00:19.201" v="1767" actId="478"/>
          <ac:spMkLst>
            <pc:docMk/>
            <pc:sldMk cId="1535989958" sldId="8685"/>
            <ac:spMk id="2" creationId="{D5D7BC56-22F8-4682-9F05-EBE9040CA3C6}"/>
          </ac:spMkLst>
        </pc:spChg>
        <pc:spChg chg="add mod">
          <ac:chgData name="Rishi Nicolai (DIGITAL CULTURE SPECIALIST)" userId="02fec64b-7fd1-49ec-b6ab-057bf8d8fb54" providerId="ADAL" clId="{142EB25A-21C4-4CF9-B0CD-4EFC3857186C}" dt="2020-05-23T02:07:09.415" v="1831" actId="1035"/>
          <ac:spMkLst>
            <pc:docMk/>
            <pc:sldMk cId="1535989958" sldId="8685"/>
            <ac:spMk id="3" creationId="{A5490E87-CB16-4500-BEBC-5E662C1220AB}"/>
          </ac:spMkLst>
        </pc:spChg>
        <pc:spChg chg="mod">
          <ac:chgData name="Rishi Nicolai (DIGITAL CULTURE SPECIALIST)" userId="02fec64b-7fd1-49ec-b6ab-057bf8d8fb54" providerId="ADAL" clId="{142EB25A-21C4-4CF9-B0CD-4EFC3857186C}" dt="2020-05-23T02:03:07.021" v="1780" actId="1076"/>
          <ac:spMkLst>
            <pc:docMk/>
            <pc:sldMk cId="1535989958" sldId="8685"/>
            <ac:spMk id="5" creationId="{7371509A-7E7B-4929-9C60-AF1C70F0A311}"/>
          </ac:spMkLst>
        </pc:spChg>
        <pc:spChg chg="mod">
          <ac:chgData name="Rishi Nicolai (DIGITAL CULTURE SPECIALIST)" userId="02fec64b-7fd1-49ec-b6ab-057bf8d8fb54" providerId="ADAL" clId="{142EB25A-21C4-4CF9-B0CD-4EFC3857186C}" dt="2020-05-23T02:03:39.437" v="1784" actId="108"/>
          <ac:spMkLst>
            <pc:docMk/>
            <pc:sldMk cId="1535989958" sldId="8685"/>
            <ac:spMk id="6" creationId="{05BF1922-AC43-43C0-B850-E6A3D9A35293}"/>
          </ac:spMkLst>
        </pc:spChg>
        <pc:spChg chg="add mod">
          <ac:chgData name="Rishi Nicolai (DIGITAL CULTURE SPECIALIST)" userId="02fec64b-7fd1-49ec-b6ab-057bf8d8fb54" providerId="ADAL" clId="{142EB25A-21C4-4CF9-B0CD-4EFC3857186C}" dt="2020-05-23T02:07:09.415" v="1831" actId="1035"/>
          <ac:spMkLst>
            <pc:docMk/>
            <pc:sldMk cId="1535989958" sldId="8685"/>
            <ac:spMk id="7" creationId="{2896E72B-885B-41E4-A8F0-A209178A68B3}"/>
          </ac:spMkLst>
        </pc:spChg>
        <pc:spChg chg="add del mod">
          <ac:chgData name="Rishi Nicolai (DIGITAL CULTURE SPECIALIST)" userId="02fec64b-7fd1-49ec-b6ab-057bf8d8fb54" providerId="ADAL" clId="{142EB25A-21C4-4CF9-B0CD-4EFC3857186C}" dt="2020-05-23T02:03:21.505" v="1782" actId="478"/>
          <ac:spMkLst>
            <pc:docMk/>
            <pc:sldMk cId="1535989958" sldId="8685"/>
            <ac:spMk id="8" creationId="{49FC61E6-540E-4D83-AC5F-DBFAB6980B07}"/>
          </ac:spMkLst>
        </pc:spChg>
        <pc:grpChg chg="add mod">
          <ac:chgData name="Rishi Nicolai (DIGITAL CULTURE SPECIALIST)" userId="02fec64b-7fd1-49ec-b6ab-057bf8d8fb54" providerId="ADAL" clId="{142EB25A-21C4-4CF9-B0CD-4EFC3857186C}" dt="2020-05-23T02:07:09.415" v="1831" actId="1035"/>
          <ac:grpSpMkLst>
            <pc:docMk/>
            <pc:sldMk cId="1535989958" sldId="8685"/>
            <ac:grpSpMk id="4" creationId="{FFC497A3-619B-413C-B291-78A8AA328705}"/>
          </ac:grpSpMkLst>
        </pc:grpChg>
      </pc:sldChg>
      <pc:sldChg chg="modSp mod">
        <pc:chgData name="Rishi Nicolai (DIGITAL CULTURE SPECIALIST)" userId="02fec64b-7fd1-49ec-b6ab-057bf8d8fb54" providerId="ADAL" clId="{142EB25A-21C4-4CF9-B0CD-4EFC3857186C}" dt="2020-05-26T11:16:21.741" v="1962" actId="20577"/>
        <pc:sldMkLst>
          <pc:docMk/>
          <pc:sldMk cId="2074650598" sldId="8685"/>
        </pc:sldMkLst>
        <pc:spChg chg="mod">
          <ac:chgData name="Rishi Nicolai (DIGITAL CULTURE SPECIALIST)" userId="02fec64b-7fd1-49ec-b6ab-057bf8d8fb54" providerId="ADAL" clId="{142EB25A-21C4-4CF9-B0CD-4EFC3857186C}" dt="2020-05-26T11:16:21.741" v="1962" actId="20577"/>
          <ac:spMkLst>
            <pc:docMk/>
            <pc:sldMk cId="2074650598" sldId="8685"/>
            <ac:spMk id="7" creationId="{B5B20D92-C3B3-415E-98D3-AF1BBCFF879B}"/>
          </ac:spMkLst>
        </pc:spChg>
      </pc:sldChg>
      <pc:sldChg chg="add del">
        <pc:chgData name="Rishi Nicolai (DIGITAL CULTURE SPECIALIST)" userId="02fec64b-7fd1-49ec-b6ab-057bf8d8fb54" providerId="ADAL" clId="{142EB25A-21C4-4CF9-B0CD-4EFC3857186C}" dt="2020-05-20T08:19:55.801" v="3" actId="47"/>
        <pc:sldMkLst>
          <pc:docMk/>
          <pc:sldMk cId="1496663692" sldId="8690"/>
        </pc:sldMkLst>
      </pc:sldChg>
      <pc:sldChg chg="add del">
        <pc:chgData name="Rishi Nicolai (DIGITAL CULTURE SPECIALIST)" userId="02fec64b-7fd1-49ec-b6ab-057bf8d8fb54" providerId="ADAL" clId="{142EB25A-21C4-4CF9-B0CD-4EFC3857186C}" dt="2020-05-20T08:19:57.325" v="4" actId="47"/>
        <pc:sldMkLst>
          <pc:docMk/>
          <pc:sldMk cId="2988235379" sldId="8691"/>
        </pc:sldMkLst>
      </pc:sldChg>
      <pc:sldChg chg="add del">
        <pc:chgData name="Rishi Nicolai (DIGITAL CULTURE SPECIALIST)" userId="02fec64b-7fd1-49ec-b6ab-057bf8d8fb54" providerId="ADAL" clId="{142EB25A-21C4-4CF9-B0CD-4EFC3857186C}" dt="2020-05-20T08:19:52.866" v="2" actId="47"/>
        <pc:sldMkLst>
          <pc:docMk/>
          <pc:sldMk cId="3609567045" sldId="8692"/>
        </pc:sldMkLst>
      </pc:sldChg>
      <pc:sldChg chg="add del">
        <pc:chgData name="Rishi Nicolai (DIGITAL CULTURE SPECIALIST)" userId="02fec64b-7fd1-49ec-b6ab-057bf8d8fb54" providerId="ADAL" clId="{142EB25A-21C4-4CF9-B0CD-4EFC3857186C}" dt="2020-05-20T08:19:52.866" v="2" actId="47"/>
        <pc:sldMkLst>
          <pc:docMk/>
          <pc:sldMk cId="2323541499" sldId="8693"/>
        </pc:sldMkLst>
      </pc:sldChg>
      <pc:sldChg chg="add del">
        <pc:chgData name="Rishi Nicolai (DIGITAL CULTURE SPECIALIST)" userId="02fec64b-7fd1-49ec-b6ab-057bf8d8fb54" providerId="ADAL" clId="{142EB25A-21C4-4CF9-B0CD-4EFC3857186C}" dt="2020-05-20T08:19:52.866" v="2" actId="47"/>
        <pc:sldMkLst>
          <pc:docMk/>
          <pc:sldMk cId="487009495" sldId="8694"/>
        </pc:sldMkLst>
      </pc:sldChg>
      <pc:sldChg chg="add del">
        <pc:chgData name="Rishi Nicolai (DIGITAL CULTURE SPECIALIST)" userId="02fec64b-7fd1-49ec-b6ab-057bf8d8fb54" providerId="ADAL" clId="{142EB25A-21C4-4CF9-B0CD-4EFC3857186C}" dt="2020-05-20T08:19:52.866" v="2" actId="47"/>
        <pc:sldMkLst>
          <pc:docMk/>
          <pc:sldMk cId="4084542" sldId="8695"/>
        </pc:sldMkLst>
      </pc:sldChg>
      <pc:sldChg chg="add del">
        <pc:chgData name="Rishi Nicolai (DIGITAL CULTURE SPECIALIST)" userId="02fec64b-7fd1-49ec-b6ab-057bf8d8fb54" providerId="ADAL" clId="{142EB25A-21C4-4CF9-B0CD-4EFC3857186C}" dt="2020-05-20T08:19:52.866" v="2" actId="47"/>
        <pc:sldMkLst>
          <pc:docMk/>
          <pc:sldMk cId="408548028" sldId="8696"/>
        </pc:sldMkLst>
      </pc:sldChg>
      <pc:sldChg chg="add del">
        <pc:chgData name="Rishi Nicolai (DIGITAL CULTURE SPECIALIST)" userId="02fec64b-7fd1-49ec-b6ab-057bf8d8fb54" providerId="ADAL" clId="{142EB25A-21C4-4CF9-B0CD-4EFC3857186C}" dt="2020-05-20T08:19:52.866" v="2" actId="47"/>
        <pc:sldMkLst>
          <pc:docMk/>
          <pc:sldMk cId="2459566605" sldId="8697"/>
        </pc:sldMkLst>
      </pc:sldChg>
      <pc:sldChg chg="add del">
        <pc:chgData name="Rishi Nicolai (DIGITAL CULTURE SPECIALIST)" userId="02fec64b-7fd1-49ec-b6ab-057bf8d8fb54" providerId="ADAL" clId="{142EB25A-21C4-4CF9-B0CD-4EFC3857186C}" dt="2020-05-20T08:19:52.866" v="2" actId="47"/>
        <pc:sldMkLst>
          <pc:docMk/>
          <pc:sldMk cId="1520503986" sldId="8698"/>
        </pc:sldMkLst>
      </pc:sldChg>
      <pc:sldChg chg="add del">
        <pc:chgData name="Rishi Nicolai (DIGITAL CULTURE SPECIALIST)" userId="02fec64b-7fd1-49ec-b6ab-057bf8d8fb54" providerId="ADAL" clId="{142EB25A-21C4-4CF9-B0CD-4EFC3857186C}" dt="2020-05-20T08:19:52.866" v="2" actId="47"/>
        <pc:sldMkLst>
          <pc:docMk/>
          <pc:sldMk cId="976361345" sldId="8699"/>
        </pc:sldMkLst>
      </pc:sldChg>
      <pc:sldChg chg="add del">
        <pc:chgData name="Rishi Nicolai (DIGITAL CULTURE SPECIALIST)" userId="02fec64b-7fd1-49ec-b6ab-057bf8d8fb54" providerId="ADAL" clId="{142EB25A-21C4-4CF9-B0CD-4EFC3857186C}" dt="2020-05-20T08:19:52.866" v="2" actId="47"/>
        <pc:sldMkLst>
          <pc:docMk/>
          <pc:sldMk cId="3041316300" sldId="8700"/>
        </pc:sldMkLst>
      </pc:sldChg>
      <pc:sldMasterChg chg="delSldLayout">
        <pc:chgData name="Rishi Nicolai (DIGITAL CULTURE SPECIALIST)" userId="02fec64b-7fd1-49ec-b6ab-057bf8d8fb54" providerId="ADAL" clId="{142EB25A-21C4-4CF9-B0CD-4EFC3857186C}" dt="2020-05-23T02:00:45.355" v="1769" actId="47"/>
        <pc:sldMasterMkLst>
          <pc:docMk/>
          <pc:sldMasterMk cId="2668992211" sldId="2147483676"/>
        </pc:sldMasterMkLst>
        <pc:sldLayoutChg chg="del">
          <pc:chgData name="Rishi Nicolai (DIGITAL CULTURE SPECIALIST)" userId="02fec64b-7fd1-49ec-b6ab-057bf8d8fb54" providerId="ADAL" clId="{142EB25A-21C4-4CF9-B0CD-4EFC3857186C}" dt="2020-05-23T02:00:45.355" v="1769" actId="47"/>
          <pc:sldLayoutMkLst>
            <pc:docMk/>
            <pc:sldMasterMk cId="2668992211" sldId="2147483676"/>
            <pc:sldLayoutMk cId="3948749280" sldId="2147483771"/>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ACD1B54-0B36-7A4E-913A-A21C02273F89}" type="datetimeFigureOut">
              <a:rPr lang="en-US" smtClean="0"/>
              <a:t>5/27/2020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F2D3714-B553-A044-BA72-366907BA36B5}" type="slidenum">
              <a:rPr lang="en-US" smtClean="0"/>
              <a:t>‹#›</a:t>
            </a:fld>
            <a:endParaRPr lang="en-US"/>
          </a:p>
        </p:txBody>
      </p:sp>
    </p:spTree>
    <p:extLst>
      <p:ext uri="{BB962C8B-B14F-4D97-AF65-F5344CB8AC3E}">
        <p14:creationId xmlns:p14="http://schemas.microsoft.com/office/powerpoint/2010/main" val="772004882"/>
      </p:ext>
    </p:extLst>
  </p:cSld>
  <p:clrMap bg1="lt1" tx1="dk1" bg2="lt2" tx2="dk2" accent1="accent1" accent2="accent2" accent3="accent3" accent4="accent4" accent5="accent5" accent6="accent6" hlink="hlink" folHlink="folHlink"/>
  <p:notesStyle>
    <a:lvl1pPr marL="0" algn="l" defTabSz="932688" rtl="0" eaLnBrk="1" latinLnBrk="0" hangingPunct="1">
      <a:defRPr sz="1224" kern="1200">
        <a:solidFill>
          <a:schemeClr val="tx1"/>
        </a:solidFill>
        <a:latin typeface="+mn-lt"/>
        <a:ea typeface="+mn-ea"/>
        <a:cs typeface="+mn-cs"/>
      </a:defRPr>
    </a:lvl1pPr>
    <a:lvl2pPr marL="466344" algn="l" defTabSz="932688" rtl="0" eaLnBrk="1" latinLnBrk="0" hangingPunct="1">
      <a:defRPr sz="1224" kern="1200">
        <a:solidFill>
          <a:schemeClr val="tx1"/>
        </a:solidFill>
        <a:latin typeface="+mn-lt"/>
        <a:ea typeface="+mn-ea"/>
        <a:cs typeface="+mn-cs"/>
      </a:defRPr>
    </a:lvl2pPr>
    <a:lvl3pPr marL="932688" algn="l" defTabSz="932688" rtl="0" eaLnBrk="1" latinLnBrk="0" hangingPunct="1">
      <a:defRPr sz="1224" kern="1200">
        <a:solidFill>
          <a:schemeClr val="tx1"/>
        </a:solidFill>
        <a:latin typeface="+mn-lt"/>
        <a:ea typeface="+mn-ea"/>
        <a:cs typeface="+mn-cs"/>
      </a:defRPr>
    </a:lvl3pPr>
    <a:lvl4pPr marL="1399032" algn="l" defTabSz="932688" rtl="0" eaLnBrk="1" latinLnBrk="0" hangingPunct="1">
      <a:defRPr sz="1224" kern="1200">
        <a:solidFill>
          <a:schemeClr val="tx1"/>
        </a:solidFill>
        <a:latin typeface="+mn-lt"/>
        <a:ea typeface="+mn-ea"/>
        <a:cs typeface="+mn-cs"/>
      </a:defRPr>
    </a:lvl4pPr>
    <a:lvl5pPr marL="1865376" algn="l" defTabSz="932688" rtl="0" eaLnBrk="1" latinLnBrk="0" hangingPunct="1">
      <a:defRPr sz="1224" kern="1200">
        <a:solidFill>
          <a:schemeClr val="tx1"/>
        </a:solidFill>
        <a:latin typeface="+mn-lt"/>
        <a:ea typeface="+mn-ea"/>
        <a:cs typeface="+mn-cs"/>
      </a:defRPr>
    </a:lvl5pPr>
    <a:lvl6pPr marL="2331720" algn="l" defTabSz="932688" rtl="0" eaLnBrk="1" latinLnBrk="0" hangingPunct="1">
      <a:defRPr sz="1224" kern="1200">
        <a:solidFill>
          <a:schemeClr val="tx1"/>
        </a:solidFill>
        <a:latin typeface="+mn-lt"/>
        <a:ea typeface="+mn-ea"/>
        <a:cs typeface="+mn-cs"/>
      </a:defRPr>
    </a:lvl6pPr>
    <a:lvl7pPr marL="2798064" algn="l" defTabSz="932688" rtl="0" eaLnBrk="1" latinLnBrk="0" hangingPunct="1">
      <a:defRPr sz="1224" kern="1200">
        <a:solidFill>
          <a:schemeClr val="tx1"/>
        </a:solidFill>
        <a:latin typeface="+mn-lt"/>
        <a:ea typeface="+mn-ea"/>
        <a:cs typeface="+mn-cs"/>
      </a:defRPr>
    </a:lvl7pPr>
    <a:lvl8pPr marL="3264408" algn="l" defTabSz="932688" rtl="0" eaLnBrk="1" latinLnBrk="0" hangingPunct="1">
      <a:defRPr sz="1224" kern="1200">
        <a:solidFill>
          <a:schemeClr val="tx1"/>
        </a:solidFill>
        <a:latin typeface="+mn-lt"/>
        <a:ea typeface="+mn-ea"/>
        <a:cs typeface="+mn-cs"/>
      </a:defRPr>
    </a:lvl8pPr>
    <a:lvl9pPr marL="3730752" algn="l" defTabSz="932688" rtl="0" eaLnBrk="1" latinLnBrk="0" hangingPunct="1">
      <a:defRPr sz="1224"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amazon.com/Silence-Your-Mind-Ramesh-Manocha/dp/0733637361/ref=tmm_pap_swatch_0?_encoding=UTF8&amp;qid=1590370904&amp;sr=1-1"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www.sahajaonline.com/"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s://wemeditate.co/"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32688" rtl="0" eaLnBrk="1" fontAlgn="auto" latinLnBrk="0" hangingPunct="1">
              <a:lnSpc>
                <a:spcPct val="100000"/>
              </a:lnSpc>
              <a:spcBef>
                <a:spcPts val="0"/>
              </a:spcBef>
              <a:spcAft>
                <a:spcPts val="0"/>
              </a:spcAft>
              <a:buClrTx/>
              <a:buSzTx/>
              <a:buFontTx/>
              <a:buNone/>
              <a:tabLst/>
              <a:defRPr/>
            </a:pPr>
            <a:fld id="{5F2D3714-B553-A044-BA72-366907BA36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32688"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78525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r>
              <a:rPr lang="en-AU" sz="800" b="1" dirty="0"/>
              <a:t>Silence Your Mind </a:t>
            </a:r>
            <a:r>
              <a:rPr lang="en-AU" sz="800" b="0" dirty="0"/>
              <a:t>(by Dr. Ramesh </a:t>
            </a:r>
            <a:r>
              <a:rPr lang="en-AU" sz="800" b="0" dirty="0" err="1"/>
              <a:t>Manocha</a:t>
            </a:r>
            <a:r>
              <a:rPr lang="en-AU" sz="800" b="0" dirty="0"/>
              <a:t>)</a:t>
            </a:r>
            <a:r>
              <a:rPr lang="en-AU" sz="800" b="1" dirty="0"/>
              <a:t> book - </a:t>
            </a:r>
            <a:r>
              <a:rPr lang="en-AU" sz="800" dirty="0">
                <a:hlinkClick r:id="rId3"/>
              </a:rPr>
              <a:t>https://www.amazon.com/Silence-Your-Mind-Ramesh-Manocha/dp/0733637361/ref=tmm_pap_swatch_0?_encoding=UTF8&amp;qid=1590370904&amp;sr=1-1</a:t>
            </a:r>
            <a:endParaRPr lang="en-AU" sz="800" b="1"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5/27/2020 6:48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10</a:t>
            </a:fld>
            <a:endParaRPr lang="en-US"/>
          </a:p>
        </p:txBody>
      </p:sp>
    </p:spTree>
    <p:extLst>
      <p:ext uri="{BB962C8B-B14F-4D97-AF65-F5344CB8AC3E}">
        <p14:creationId xmlns:p14="http://schemas.microsoft.com/office/powerpoint/2010/main" val="31209114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sz="1200" dirty="0">
              <a:cs typeface="Calibri" panose="020F0502020204030204"/>
            </a:endParaRPr>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5/27/2020 6:48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6430634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F2D3714-B553-A044-BA72-366907BA36B5}" type="slidenum">
              <a:rPr lang="en-US" smtClean="0"/>
              <a:t>12</a:t>
            </a:fld>
            <a:endParaRPr lang="en-US"/>
          </a:p>
        </p:txBody>
      </p:sp>
    </p:spTree>
    <p:extLst>
      <p:ext uri="{BB962C8B-B14F-4D97-AF65-F5344CB8AC3E}">
        <p14:creationId xmlns:p14="http://schemas.microsoft.com/office/powerpoint/2010/main" val="29864954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F2D3714-B553-A044-BA72-366907BA36B5}" type="slidenum">
              <a:rPr lang="en-US" smtClean="0"/>
              <a:t>2</a:t>
            </a:fld>
            <a:endParaRPr lang="en-US"/>
          </a:p>
        </p:txBody>
      </p:sp>
    </p:spTree>
    <p:extLst>
      <p:ext uri="{BB962C8B-B14F-4D97-AF65-F5344CB8AC3E}">
        <p14:creationId xmlns:p14="http://schemas.microsoft.com/office/powerpoint/2010/main" val="11494912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ln w="3175">
                <a:noFill/>
              </a:ln>
              <a:solidFill>
                <a:srgbClr val="2F2F2F"/>
              </a:solidFill>
              <a:latin typeface="Segoe UI Semilight" panose="020B0402040204020203" pitchFamily="34" charset="0"/>
              <a:cs typeface="Segoe UI Semilight" panose="020B0402040204020203" pitchFamily="34" charset="0"/>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2A8235-FCD7-4893-BBDF-1C207D62214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61439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b="1" dirty="0"/>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5/27/2020 6:48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1351692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endParaRPr lang="en-US" dirty="0"/>
          </a:p>
        </p:txBody>
      </p:sp>
      <p:sp>
        <p:nvSpPr>
          <p:cNvPr id="4" name="Header Placeholder 3"/>
          <p:cNvSpPr>
            <a:spLocks noGrp="1"/>
          </p:cNvSpPr>
          <p:nvPr>
            <p:ph type="hdr" sz="quarter" idx="10"/>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E2F19A73-88F5-4B80-A929-CF8E66EE5449}"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5/27/2020 6:48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8009637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67" rtl="0" eaLnBrk="1" fontAlgn="auto" latinLnBrk="0" hangingPunct="1">
              <a:lnSpc>
                <a:spcPct val="90000"/>
              </a:lnSpc>
              <a:spcBef>
                <a:spcPts val="0"/>
              </a:spcBef>
              <a:spcAft>
                <a:spcPts val="333"/>
              </a:spcAft>
              <a:buClrTx/>
              <a:buSzTx/>
              <a:buFont typeface="+mj-lt"/>
              <a:buNone/>
              <a:tabLst/>
              <a:defRPr/>
            </a:pPr>
            <a:endParaRPr lang="en-US" dirty="0"/>
          </a:p>
        </p:txBody>
      </p:sp>
      <p:sp>
        <p:nvSpPr>
          <p:cNvPr id="4" name="Header Placeholder 3"/>
          <p:cNvSpPr>
            <a:spLocks noGrp="1"/>
          </p:cNvSpPr>
          <p:nvPr>
            <p:ph type="hdr" sz="quarter" idx="10"/>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E2F19A73-88F5-4B80-A929-CF8E66EE5449}"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5/27/2020 6:48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7560573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F2D3714-B553-A044-BA72-366907BA36B5}" type="slidenum">
              <a:rPr lang="en-US" smtClean="0"/>
              <a:t>7</a:t>
            </a:fld>
            <a:endParaRPr lang="en-US"/>
          </a:p>
        </p:txBody>
      </p:sp>
    </p:spTree>
    <p:extLst>
      <p:ext uri="{BB962C8B-B14F-4D97-AF65-F5344CB8AC3E}">
        <p14:creationId xmlns:p14="http://schemas.microsoft.com/office/powerpoint/2010/main" val="16591573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endParaRPr lang="en-US" b="1" dirty="0"/>
          </a:p>
        </p:txBody>
      </p:sp>
      <p:sp>
        <p:nvSpPr>
          <p:cNvPr id="4" name="Slide Number Placeholder 3"/>
          <p:cNvSpPr>
            <a:spLocks noGrp="1"/>
          </p:cNvSpPr>
          <p:nvPr>
            <p:ph type="sldNum" sz="quarter" idx="10"/>
          </p:nvPr>
        </p:nvSpPr>
        <p:spPr/>
        <p:txBody>
          <a:bodyPr/>
          <a:lstStyle/>
          <a:p>
            <a:pPr marL="0" marR="0" lvl="0" indent="0" algn="r" defTabSz="932688" rtl="0" eaLnBrk="1" fontAlgn="auto" latinLnBrk="0" hangingPunct="1">
              <a:lnSpc>
                <a:spcPct val="100000"/>
              </a:lnSpc>
              <a:spcBef>
                <a:spcPts val="0"/>
              </a:spcBef>
              <a:spcAft>
                <a:spcPts val="0"/>
              </a:spcAft>
              <a:buClrTx/>
              <a:buSzTx/>
              <a:buFontTx/>
              <a:buNone/>
              <a:tabLst/>
              <a:defRPr/>
            </a:pPr>
            <a:fld id="{5F2D3714-B553-A044-BA72-366907BA36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32688"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32490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800" dirty="0"/>
              <a:t>For free online classes to strengthen your attention, visit</a:t>
            </a:r>
          </a:p>
          <a:p>
            <a:r>
              <a:rPr lang="en-AU" sz="800" dirty="0">
                <a:hlinkClick r:id="rId3"/>
              </a:rPr>
              <a:t>http://www.sahajaonline.com</a:t>
            </a:r>
            <a:endParaRPr lang="en-AU" sz="800" dirty="0"/>
          </a:p>
          <a:p>
            <a:endParaRPr lang="en-AU" sz="800" dirty="0"/>
          </a:p>
          <a:p>
            <a:pPr marL="0" indent="0">
              <a:buFont typeface="+mj-lt"/>
              <a:buNone/>
            </a:pPr>
            <a:r>
              <a:rPr lang="en-AU" sz="800" dirty="0">
                <a:hlinkClick r:id="rId4"/>
              </a:rPr>
              <a:t>https://wemeditate.co/</a:t>
            </a:r>
            <a:endParaRPr lang="en-AU" sz="800" dirty="0"/>
          </a:p>
          <a:p>
            <a:pPr marL="0" indent="0">
              <a:buFont typeface="+mj-lt"/>
              <a:buNone/>
            </a:pPr>
            <a:endParaRPr lang="en-AU" sz="800" b="1" dirty="0"/>
          </a:p>
          <a:p>
            <a:pPr marL="0" indent="0">
              <a:buFont typeface="+mj-lt"/>
              <a:buNone/>
            </a:pPr>
            <a:endParaRPr lang="en-AU" sz="800" b="1"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5/27/2020 6:48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9</a:t>
            </a:fld>
            <a:endParaRPr lang="en-US"/>
          </a:p>
        </p:txBody>
      </p:sp>
    </p:spTree>
    <p:extLst>
      <p:ext uri="{BB962C8B-B14F-4D97-AF65-F5344CB8AC3E}">
        <p14:creationId xmlns:p14="http://schemas.microsoft.com/office/powerpoint/2010/main" val="344899917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emf"/><Relationship Id="rId1" Type="http://schemas.openxmlformats.org/officeDocument/2006/relationships/slideMaster" Target="../slideMasters/slideMaster2.xml"/><Relationship Id="rId5" Type="http://schemas.openxmlformats.org/officeDocument/2006/relationships/image" Target="../media/image17.png"/><Relationship Id="rId4" Type="http://schemas.openxmlformats.org/officeDocument/2006/relationships/image" Target="../media/image16.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9.jpeg"/><Relationship Id="rId1" Type="http://schemas.openxmlformats.org/officeDocument/2006/relationships/slideMaster" Target="../slideMasters/slideMaster2.xml"/><Relationship Id="rId5" Type="http://schemas.openxmlformats.org/officeDocument/2006/relationships/image" Target="../media/image17.png"/><Relationship Id="rId4" Type="http://schemas.openxmlformats.org/officeDocument/2006/relationships/image" Target="../media/image16.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0.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1.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9.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8.emf"/><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9.jpe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white">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38157" y="3090314"/>
            <a:ext cx="9590081" cy="1828800"/>
          </a:xfrm>
          <a:noFill/>
        </p:spPr>
        <p:txBody>
          <a:bodyPr lIns="0" tIns="0" rIns="0" bIns="182880" anchor="b" anchorCtr="0"/>
          <a:lstStyle>
            <a:lvl1pPr>
              <a:defRPr sz="5400" strike="noStrike" spc="-150" baseline="0">
                <a:solidFill>
                  <a:srgbClr val="000000"/>
                </a:solidFill>
              </a:defRPr>
            </a:lvl1pPr>
          </a:lstStyle>
          <a:p>
            <a:r>
              <a:rPr lang="en-US"/>
              <a:t>Microsoft 365</a:t>
            </a:r>
            <a:br>
              <a:rPr lang="en-US"/>
            </a:br>
            <a:r>
              <a:rPr lang="en-US"/>
              <a:t>title or event name</a:t>
            </a:r>
          </a:p>
        </p:txBody>
      </p:sp>
      <p:sp>
        <p:nvSpPr>
          <p:cNvPr id="5" name="Text Placeholder 4"/>
          <p:cNvSpPr>
            <a:spLocks noGrp="1"/>
          </p:cNvSpPr>
          <p:nvPr>
            <p:ph type="body" sz="quarter" idx="12" hasCustomPrompt="1"/>
          </p:nvPr>
        </p:nvSpPr>
        <p:spPr>
          <a:xfrm>
            <a:off x="434976" y="4935118"/>
            <a:ext cx="9590081" cy="964256"/>
          </a:xfrm>
          <a:noFill/>
        </p:spPr>
        <p:txBody>
          <a:bodyPr lIns="0" tIns="0" rIns="0" bIns="0">
            <a:noAutofit/>
          </a:bodyPr>
          <a:lstStyle>
            <a:lvl1pPr marL="0" indent="0">
              <a:lnSpc>
                <a:spcPct val="100000"/>
              </a:lnSpc>
              <a:spcBef>
                <a:spcPts val="0"/>
              </a:spcBef>
              <a:buNone/>
              <a:defRPr sz="1600" spc="0" baseline="0">
                <a:solidFill>
                  <a:srgbClr val="000000"/>
                </a:solidFill>
                <a:latin typeface="+mn-lt"/>
              </a:defRPr>
            </a:lvl1pPr>
          </a:lstStyle>
          <a:p>
            <a:pPr lvl="0"/>
            <a:r>
              <a:rPr lang="en-US"/>
              <a:t>Author name</a:t>
            </a:r>
          </a:p>
          <a:p>
            <a:pPr lvl="0"/>
            <a:r>
              <a:rPr lang="en-US"/>
              <a:t>Date</a:t>
            </a:r>
          </a:p>
        </p:txBody>
      </p:sp>
      <p:pic>
        <p:nvPicPr>
          <p:cNvPr id="18" name="Picture 17">
            <a:extLst>
              <a:ext uri="{FF2B5EF4-FFF2-40B4-BE49-F238E27FC236}">
                <a16:creationId xmlns:a16="http://schemas.microsoft.com/office/drawing/2014/main" id="{9F4A718E-6F7C-414B-B5B4-AA6809C7682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38157" y="445839"/>
            <a:ext cx="914400" cy="194005"/>
          </a:xfrm>
          <a:prstGeom prst="rect">
            <a:avLst/>
          </a:prstGeom>
        </p:spPr>
      </p:pic>
    </p:spTree>
    <p:extLst>
      <p:ext uri="{BB962C8B-B14F-4D97-AF65-F5344CB8AC3E}">
        <p14:creationId xmlns:p14="http://schemas.microsoft.com/office/powerpoint/2010/main" val="155744190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evice layout">
    <p:spTree>
      <p:nvGrpSpPr>
        <p:cNvPr id="1" name=""/>
        <p:cNvGrpSpPr/>
        <p:nvPr/>
      </p:nvGrpSpPr>
      <p:grpSpPr>
        <a:xfrm>
          <a:off x="0" y="0"/>
          <a:ext cx="0" cy="0"/>
          <a:chOff x="0" y="0"/>
          <a:chExt cx="0" cy="0"/>
        </a:xfrm>
      </p:grpSpPr>
      <p:sp>
        <p:nvSpPr>
          <p:cNvPr id="3" name="Online Image Placeholder 2">
            <a:extLst>
              <a:ext uri="{FF2B5EF4-FFF2-40B4-BE49-F238E27FC236}">
                <a16:creationId xmlns:a16="http://schemas.microsoft.com/office/drawing/2014/main" id="{562D5679-B66F-A244-9E94-0FFE5F1B6168}"/>
              </a:ext>
            </a:extLst>
          </p:cNvPr>
          <p:cNvSpPr>
            <a:spLocks noGrp="1"/>
          </p:cNvSpPr>
          <p:nvPr>
            <p:ph type="clipArt" sz="quarter" idx="11" hasCustomPrompt="1"/>
          </p:nvPr>
        </p:nvSpPr>
        <p:spPr>
          <a:xfrm>
            <a:off x="6102350" y="2188559"/>
            <a:ext cx="5895975" cy="3831241"/>
          </a:xfrm>
        </p:spPr>
        <p:txBody>
          <a:bodyPr anchor="ctr">
            <a:noAutofit/>
          </a:bodyPr>
          <a:lstStyle>
            <a:lvl1pPr algn="ctr">
              <a:defRPr sz="2000">
                <a:latin typeface="+mj-lt"/>
              </a:defRPr>
            </a:lvl1pPr>
          </a:lstStyle>
          <a:p>
            <a:r>
              <a:rPr lang="en-US"/>
              <a:t>Drop photo here</a:t>
            </a:r>
          </a:p>
        </p:txBody>
      </p:sp>
      <p:sp>
        <p:nvSpPr>
          <p:cNvPr id="4" name="Text Placeholder 3"/>
          <p:cNvSpPr>
            <a:spLocks noGrp="1"/>
          </p:cNvSpPr>
          <p:nvPr>
            <p:ph type="body" sz="quarter" idx="10" hasCustomPrompt="1"/>
          </p:nvPr>
        </p:nvSpPr>
        <p:spPr>
          <a:xfrm>
            <a:off x="434975" y="2188559"/>
            <a:ext cx="5241206" cy="2624741"/>
          </a:xfrm>
        </p:spPr>
        <p:txBody>
          <a:bodyPr wrap="square" lIns="0" tIns="0" rIns="0" bIns="0">
            <a:noAutofit/>
          </a:bodyPr>
          <a:lstStyle>
            <a:lvl1pPr marL="0" marR="0" indent="0" algn="l" defTabSz="932742" rtl="0" eaLnBrk="1" fontAlgn="auto" latinLnBrk="0" hangingPunct="1">
              <a:lnSpc>
                <a:spcPct val="90000"/>
              </a:lnSpc>
              <a:spcBef>
                <a:spcPts val="0"/>
              </a:spcBef>
              <a:spcAft>
                <a:spcPts val="2600"/>
              </a:spcAft>
              <a:buClrTx/>
              <a:buSzPct val="90000"/>
              <a:buFont typeface="Wingdings" panose="05000000000000000000" pitchFamily="2" charset="2"/>
              <a:buNone/>
              <a:tabLst/>
              <a:defRPr sz="2600" b="0" i="0">
                <a:solidFill>
                  <a:srgbClr val="000000"/>
                </a:solidFill>
                <a:latin typeface="+mn-lt"/>
              </a:defRPr>
            </a:lvl1pPr>
            <a:lvl2pPr marL="228600" marR="0" indent="0" algn="l" defTabSz="932742" rtl="0" eaLnBrk="1" fontAlgn="auto" latinLnBrk="0" hangingPunct="1">
              <a:lnSpc>
                <a:spcPct val="90000"/>
              </a:lnSpc>
              <a:spcBef>
                <a:spcPct val="20000"/>
              </a:spcBef>
              <a:spcAft>
                <a:spcPts val="0"/>
              </a:spcAft>
              <a:buClrTx/>
              <a:buSzPct val="90000"/>
              <a:buFont typeface="Wingdings" panose="05000000000000000000" pitchFamily="2" charset="2"/>
              <a:buNone/>
              <a:tabLst/>
              <a:defRPr/>
            </a:lvl2pPr>
            <a:lvl3pPr marL="457200" indent="0">
              <a:buNone/>
              <a:defRPr/>
            </a:lvl3pPr>
            <a:lvl4pPr marL="685800" indent="0">
              <a:buNone/>
              <a:defRPr/>
            </a:lvl4pPr>
            <a:lvl5pPr marL="914400" indent="0">
              <a:buNone/>
              <a:defRPr/>
            </a:lvl5pPr>
          </a:lstStyle>
          <a:p>
            <a:pPr lvl="0"/>
            <a:r>
              <a:rPr lang="pt-BR"/>
              <a:t>Subhead Segoe UI 26pt</a:t>
            </a:r>
          </a:p>
          <a:p>
            <a:pPr lvl="0"/>
            <a:r>
              <a:rPr lang="pt-BR"/>
              <a:t>Subhead Segoe UI 26pt</a:t>
            </a:r>
          </a:p>
          <a:p>
            <a:pPr lvl="0"/>
            <a:r>
              <a:rPr lang="pt-BR"/>
              <a:t>Subhead Segoe UI 26pt</a:t>
            </a:r>
          </a:p>
        </p:txBody>
      </p:sp>
      <p:sp>
        <p:nvSpPr>
          <p:cNvPr id="6" name="Title Placeholder 1">
            <a:extLst>
              <a:ext uri="{FF2B5EF4-FFF2-40B4-BE49-F238E27FC236}">
                <a16:creationId xmlns:a16="http://schemas.microsoft.com/office/drawing/2014/main" id="{E60CBD1C-0AFE-4EB9-94D7-943981FE05EE}"/>
              </a:ext>
            </a:extLst>
          </p:cNvPr>
          <p:cNvSpPr>
            <a:spLocks noGrp="1"/>
          </p:cNvSpPr>
          <p:nvPr>
            <p:ph type="title" hasCustomPrompt="1"/>
          </p:nvPr>
        </p:nvSpPr>
        <p:spPr>
          <a:xfrm>
            <a:off x="434975" y="449264"/>
            <a:ext cx="11563350" cy="754061"/>
          </a:xfrm>
          <a:prstGeom prst="rect">
            <a:avLst/>
          </a:prstGeom>
        </p:spPr>
        <p:txBody>
          <a:bodyPr vert="horz" wrap="square" lIns="0" tIns="164592" rIns="0" bIns="0" rtlCol="0" anchor="t">
            <a:noAutofit/>
          </a:bodyPr>
          <a:lstStyle>
            <a:lvl1pPr>
              <a:defRPr>
                <a:solidFill>
                  <a:srgbClr val="000000"/>
                </a:solidFill>
              </a:defRPr>
            </a:lvl1pPr>
          </a:lstStyle>
          <a:p>
            <a:r>
              <a:rPr lang="en-US"/>
              <a:t>Device layout</a:t>
            </a:r>
          </a:p>
        </p:txBody>
      </p:sp>
    </p:spTree>
    <p:extLst>
      <p:ext uri="{BB962C8B-B14F-4D97-AF65-F5344CB8AC3E}">
        <p14:creationId xmlns:p14="http://schemas.microsoft.com/office/powerpoint/2010/main" val="1215560209"/>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Graphic layout: three columns graphic and text">
    <p:spTree>
      <p:nvGrpSpPr>
        <p:cNvPr id="1" name=""/>
        <p:cNvGrpSpPr/>
        <p:nvPr/>
      </p:nvGrpSpPr>
      <p:grpSpPr>
        <a:xfrm>
          <a:off x="0" y="0"/>
          <a:ext cx="0" cy="0"/>
          <a:chOff x="0" y="0"/>
          <a:chExt cx="0" cy="0"/>
        </a:xfrm>
      </p:grpSpPr>
      <p:sp>
        <p:nvSpPr>
          <p:cNvPr id="3" name="Rectangle 2"/>
          <p:cNvSpPr/>
          <p:nvPr userDrawn="1"/>
        </p:nvSpPr>
        <p:spPr bwMode="auto">
          <a:xfrm>
            <a:off x="434975" y="1631569"/>
            <a:ext cx="3705225" cy="3191256"/>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16" name="Content Placeholder 15"/>
          <p:cNvSpPr>
            <a:spLocks noGrp="1"/>
          </p:cNvSpPr>
          <p:nvPr>
            <p:ph sz="quarter" idx="17" hasCustomPrompt="1"/>
          </p:nvPr>
        </p:nvSpPr>
        <p:spPr>
          <a:xfrm>
            <a:off x="915209" y="1997456"/>
            <a:ext cx="2752725" cy="2459482"/>
          </a:xfrm>
        </p:spPr>
        <p:txBody>
          <a:bodyPr anchor="ctr">
            <a:noAutofit/>
          </a:bodyPr>
          <a:lstStyle>
            <a:lvl1pPr marL="0" indent="0" algn="ctr">
              <a:buNone/>
              <a:defRPr sz="2000">
                <a:solidFill>
                  <a:schemeClr val="tx2"/>
                </a:solidFill>
                <a:latin typeface="+mj-lt"/>
              </a:defRPr>
            </a:lvl1pPr>
          </a:lstStyle>
          <a:p>
            <a:pPr lvl="0"/>
            <a:r>
              <a:rPr lang="en-US"/>
              <a:t> </a:t>
            </a:r>
          </a:p>
        </p:txBody>
      </p:sp>
      <p:sp>
        <p:nvSpPr>
          <p:cNvPr id="6" name="Rectangle 5"/>
          <p:cNvSpPr/>
          <p:nvPr userDrawn="1"/>
        </p:nvSpPr>
        <p:spPr bwMode="auto">
          <a:xfrm>
            <a:off x="4367213" y="1631569"/>
            <a:ext cx="3695702" cy="3191256"/>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8" name="Rectangle 7"/>
          <p:cNvSpPr/>
          <p:nvPr userDrawn="1"/>
        </p:nvSpPr>
        <p:spPr bwMode="auto">
          <a:xfrm>
            <a:off x="8289928" y="1631569"/>
            <a:ext cx="3708398" cy="3191256"/>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17" name="Content Placeholder 15"/>
          <p:cNvSpPr>
            <a:spLocks noGrp="1"/>
          </p:cNvSpPr>
          <p:nvPr userDrawn="1">
            <p:ph sz="quarter" idx="18" hasCustomPrompt="1"/>
          </p:nvPr>
        </p:nvSpPr>
        <p:spPr>
          <a:xfrm>
            <a:off x="4841875" y="1997456"/>
            <a:ext cx="2752725" cy="2459482"/>
          </a:xfrm>
        </p:spPr>
        <p:txBody>
          <a:bodyPr anchor="ctr">
            <a:noAutofit/>
          </a:bodyPr>
          <a:lstStyle>
            <a:lvl1pPr marL="0" indent="0" algn="ctr">
              <a:buNone/>
              <a:defRPr sz="2000">
                <a:solidFill>
                  <a:schemeClr val="tx2"/>
                </a:solidFill>
                <a:latin typeface="+mj-lt"/>
              </a:defRPr>
            </a:lvl1pPr>
          </a:lstStyle>
          <a:p>
            <a:pPr lvl="0"/>
            <a:r>
              <a:rPr lang="en-US"/>
              <a:t> </a:t>
            </a:r>
          </a:p>
        </p:txBody>
      </p:sp>
      <p:sp>
        <p:nvSpPr>
          <p:cNvPr id="18" name="Content Placeholder 15"/>
          <p:cNvSpPr>
            <a:spLocks noGrp="1"/>
          </p:cNvSpPr>
          <p:nvPr userDrawn="1">
            <p:ph sz="quarter" idx="19" hasCustomPrompt="1"/>
          </p:nvPr>
        </p:nvSpPr>
        <p:spPr>
          <a:xfrm>
            <a:off x="8770907" y="1997456"/>
            <a:ext cx="2752725" cy="2459482"/>
          </a:xfrm>
        </p:spPr>
        <p:txBody>
          <a:bodyPr anchor="ctr">
            <a:noAutofit/>
          </a:bodyPr>
          <a:lstStyle>
            <a:lvl1pPr marL="0" indent="0" algn="ctr">
              <a:buNone/>
              <a:defRPr sz="2000">
                <a:solidFill>
                  <a:schemeClr val="tx2"/>
                </a:solidFill>
                <a:latin typeface="+mj-lt"/>
              </a:defRPr>
            </a:lvl1pPr>
          </a:lstStyle>
          <a:p>
            <a:pPr lvl="0"/>
            <a:r>
              <a:rPr lang="en-US"/>
              <a:t> </a:t>
            </a:r>
          </a:p>
        </p:txBody>
      </p:sp>
      <p:sp>
        <p:nvSpPr>
          <p:cNvPr id="12" name="Title Placeholder 1">
            <a:extLst>
              <a:ext uri="{FF2B5EF4-FFF2-40B4-BE49-F238E27FC236}">
                <a16:creationId xmlns:a16="http://schemas.microsoft.com/office/drawing/2014/main" id="{FC74E6E5-9DAD-4A14-9C20-D9F9150874FE}"/>
              </a:ext>
            </a:extLst>
          </p:cNvPr>
          <p:cNvSpPr>
            <a:spLocks noGrp="1"/>
          </p:cNvSpPr>
          <p:nvPr userDrawn="1">
            <p:ph type="title" hasCustomPrompt="1"/>
          </p:nvPr>
        </p:nvSpPr>
        <p:spPr>
          <a:xfrm>
            <a:off x="434975" y="449264"/>
            <a:ext cx="11563350" cy="754061"/>
          </a:xfrm>
          <a:prstGeom prst="rect">
            <a:avLst/>
          </a:prstGeom>
        </p:spPr>
        <p:txBody>
          <a:bodyPr vert="horz" wrap="square" lIns="0" tIns="164592" rIns="0" bIns="0" rtlCol="0" anchor="t">
            <a:noAutofit/>
          </a:bodyPr>
          <a:lstStyle>
            <a:lvl1pPr>
              <a:defRPr>
                <a:solidFill>
                  <a:srgbClr val="000000"/>
                </a:solidFill>
              </a:defRPr>
            </a:lvl1pPr>
          </a:lstStyle>
          <a:p>
            <a:r>
              <a:rPr lang="en-US"/>
              <a:t>Graphic layout: three columns graphic and text</a:t>
            </a:r>
          </a:p>
        </p:txBody>
      </p:sp>
      <p:sp>
        <p:nvSpPr>
          <p:cNvPr id="13" name="Text Placeholder 4">
            <a:extLst>
              <a:ext uri="{FF2B5EF4-FFF2-40B4-BE49-F238E27FC236}">
                <a16:creationId xmlns:a16="http://schemas.microsoft.com/office/drawing/2014/main" id="{FB052D15-67DF-4845-863F-FEC853640A9E}"/>
              </a:ext>
            </a:extLst>
          </p:cNvPr>
          <p:cNvSpPr>
            <a:spLocks noGrp="1"/>
          </p:cNvSpPr>
          <p:nvPr userDrawn="1">
            <p:ph type="body" sz="quarter" idx="11" hasCustomPrompt="1"/>
          </p:nvPr>
        </p:nvSpPr>
        <p:spPr>
          <a:xfrm>
            <a:off x="434975" y="5026024"/>
            <a:ext cx="3700401" cy="1333698"/>
          </a:xfrm>
        </p:spPr>
        <p:txBody>
          <a:bodyPr lIns="0" tIns="0" rIns="0" bIns="0"/>
          <a:lstStyle>
            <a:lvl1pPr marL="0" indent="0">
              <a:lnSpc>
                <a:spcPct val="100000"/>
              </a:lnSpc>
              <a:spcBef>
                <a:spcPts val="0"/>
              </a:spcBef>
              <a:spcAft>
                <a:spcPts val="800"/>
              </a:spcAft>
              <a:buNone/>
              <a:defRPr sz="1600" b="1">
                <a:solidFill>
                  <a:schemeClr val="accent1"/>
                </a:solidFill>
                <a:latin typeface="+mj-lt"/>
              </a:defRPr>
            </a:lvl1pPr>
            <a:lvl2pPr marL="0" marR="0" indent="0" algn="l" defTabSz="932742" rtl="0" eaLnBrk="1" fontAlgn="auto" latinLnBrk="0" hangingPunct="1">
              <a:lnSpc>
                <a:spcPct val="100000"/>
              </a:lnSpc>
              <a:spcBef>
                <a:spcPts val="0"/>
              </a:spcBef>
              <a:spcAft>
                <a:spcPts val="800"/>
              </a:spcAft>
              <a:buClrTx/>
              <a:buSzPct val="90000"/>
              <a:buFont typeface="Arial" panose="020B0604020202020204" pitchFamily="34" charset="0"/>
              <a:buNone/>
              <a:tabLst/>
              <a:defRPr sz="1600">
                <a:solidFill>
                  <a:srgbClr val="000000"/>
                </a:solidFill>
              </a:defRPr>
            </a:lvl2pPr>
            <a:lvl3pPr marL="457200" indent="0">
              <a:buNone/>
              <a:defRPr/>
            </a:lvl3pPr>
            <a:lvl4pPr marL="685800" indent="0">
              <a:buNone/>
              <a:defRPr/>
            </a:lvl4pPr>
            <a:lvl5pPr marL="914400"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14" name="Text Placeholder 4">
            <a:extLst>
              <a:ext uri="{FF2B5EF4-FFF2-40B4-BE49-F238E27FC236}">
                <a16:creationId xmlns:a16="http://schemas.microsoft.com/office/drawing/2014/main" id="{A5ECD4C7-D870-4003-9FA8-85EBBED87940}"/>
              </a:ext>
            </a:extLst>
          </p:cNvPr>
          <p:cNvSpPr>
            <a:spLocks noGrp="1"/>
          </p:cNvSpPr>
          <p:nvPr userDrawn="1">
            <p:ph type="body" sz="quarter" idx="12" hasCustomPrompt="1"/>
          </p:nvPr>
        </p:nvSpPr>
        <p:spPr>
          <a:xfrm>
            <a:off x="4367212" y="5026024"/>
            <a:ext cx="3695701" cy="1333698"/>
          </a:xfrm>
        </p:spPr>
        <p:txBody>
          <a:bodyPr lIns="0" tIns="0" rIns="0" bIns="0"/>
          <a:lstStyle>
            <a:lvl1pPr marL="0" indent="0">
              <a:lnSpc>
                <a:spcPct val="100000"/>
              </a:lnSpc>
              <a:spcBef>
                <a:spcPts val="0"/>
              </a:spcBef>
              <a:spcAft>
                <a:spcPts val="800"/>
              </a:spcAft>
              <a:buNone/>
              <a:defRPr sz="1600">
                <a:solidFill>
                  <a:schemeClr val="accent1"/>
                </a:solidFill>
                <a:latin typeface="+mj-lt"/>
              </a:defRPr>
            </a:lvl1pPr>
            <a:lvl2pPr marL="0" marR="0" indent="0" algn="l" defTabSz="932742" rtl="0" eaLnBrk="1" fontAlgn="auto" latinLnBrk="0" hangingPunct="1">
              <a:lnSpc>
                <a:spcPct val="100000"/>
              </a:lnSpc>
              <a:spcBef>
                <a:spcPts val="0"/>
              </a:spcBef>
              <a:spcAft>
                <a:spcPts val="800"/>
              </a:spcAft>
              <a:buClrTx/>
              <a:buSzPct val="90000"/>
              <a:buFont typeface="Arial" panose="020B0604020202020204" pitchFamily="34" charset="0"/>
              <a:buNone/>
              <a:tabLst/>
              <a:defRPr sz="1600">
                <a:solidFill>
                  <a:srgbClr val="000000"/>
                </a:solidFill>
              </a:defRPr>
            </a:lvl2pPr>
            <a:lvl3pPr marL="457200" indent="0">
              <a:buNone/>
              <a:defRPr/>
            </a:lvl3pPr>
            <a:lvl4pPr marL="685800" indent="0">
              <a:buNone/>
              <a:defRPr/>
            </a:lvl4pPr>
            <a:lvl5pPr marL="914400"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15" name="Text Placeholder 4">
            <a:extLst>
              <a:ext uri="{FF2B5EF4-FFF2-40B4-BE49-F238E27FC236}">
                <a16:creationId xmlns:a16="http://schemas.microsoft.com/office/drawing/2014/main" id="{AA9BECBA-B2CC-4EE6-B54E-9ADB03EB2595}"/>
              </a:ext>
            </a:extLst>
          </p:cNvPr>
          <p:cNvSpPr>
            <a:spLocks noGrp="1"/>
          </p:cNvSpPr>
          <p:nvPr userDrawn="1">
            <p:ph type="body" sz="quarter" idx="13" hasCustomPrompt="1"/>
          </p:nvPr>
        </p:nvSpPr>
        <p:spPr>
          <a:xfrm>
            <a:off x="8289925" y="5026024"/>
            <a:ext cx="3708401" cy="1333698"/>
          </a:xfrm>
        </p:spPr>
        <p:txBody>
          <a:bodyPr lIns="0" tIns="0" rIns="0" bIns="0"/>
          <a:lstStyle>
            <a:lvl1pPr marL="0" indent="0">
              <a:lnSpc>
                <a:spcPct val="100000"/>
              </a:lnSpc>
              <a:spcBef>
                <a:spcPts val="0"/>
              </a:spcBef>
              <a:spcAft>
                <a:spcPts val="800"/>
              </a:spcAft>
              <a:buNone/>
              <a:defRPr sz="1600">
                <a:solidFill>
                  <a:schemeClr val="accent1"/>
                </a:solidFill>
                <a:latin typeface="+mj-lt"/>
              </a:defRPr>
            </a:lvl1pPr>
            <a:lvl2pPr marL="0" marR="0" indent="0" algn="l" defTabSz="932742" rtl="0" eaLnBrk="1" fontAlgn="auto" latinLnBrk="0" hangingPunct="1">
              <a:lnSpc>
                <a:spcPct val="100000"/>
              </a:lnSpc>
              <a:spcBef>
                <a:spcPts val="0"/>
              </a:spcBef>
              <a:spcAft>
                <a:spcPts val="800"/>
              </a:spcAft>
              <a:buClrTx/>
              <a:buSzPct val="90000"/>
              <a:buFont typeface="Arial" panose="020B0604020202020204" pitchFamily="34" charset="0"/>
              <a:buNone/>
              <a:tabLst/>
              <a:defRPr sz="1600">
                <a:solidFill>
                  <a:srgbClr val="000000"/>
                </a:solidFill>
              </a:defRPr>
            </a:lvl2pPr>
            <a:lvl3pPr marL="457200" indent="0">
              <a:buNone/>
              <a:defRPr/>
            </a:lvl3pPr>
            <a:lvl4pPr marL="685800" indent="0">
              <a:buNone/>
              <a:defRPr/>
            </a:lvl4pPr>
            <a:lvl5pPr marL="914400" indent="0">
              <a:buNone/>
              <a:defRPr/>
            </a:lvl5pPr>
          </a:lstStyle>
          <a:p>
            <a:pPr lvl="0"/>
            <a:r>
              <a:rPr lang="en-US"/>
              <a:t>Paragraph title Segoe UI bold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Tree>
    <p:extLst>
      <p:ext uri="{BB962C8B-B14F-4D97-AF65-F5344CB8AC3E}">
        <p14:creationId xmlns:p14="http://schemas.microsoft.com/office/powerpoint/2010/main" val="1793561612"/>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Graphic layout: four columns graphic and text">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9594C393-E06E-3A4C-A658-2526A14DA5A1}"/>
              </a:ext>
            </a:extLst>
          </p:cNvPr>
          <p:cNvSpPr/>
          <p:nvPr userDrawn="1"/>
        </p:nvSpPr>
        <p:spPr bwMode="auto">
          <a:xfrm>
            <a:off x="9291701" y="1622045"/>
            <a:ext cx="2706624" cy="319125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19" name="Rectangle 18">
            <a:extLst>
              <a:ext uri="{FF2B5EF4-FFF2-40B4-BE49-F238E27FC236}">
                <a16:creationId xmlns:a16="http://schemas.microsoft.com/office/drawing/2014/main" id="{A011C51E-94BA-C44D-ABF4-E87C4124DAF0}"/>
              </a:ext>
            </a:extLst>
          </p:cNvPr>
          <p:cNvSpPr/>
          <p:nvPr userDrawn="1"/>
        </p:nvSpPr>
        <p:spPr bwMode="auto">
          <a:xfrm>
            <a:off x="6339460" y="1622045"/>
            <a:ext cx="2706624" cy="319125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20" name="Rectangle 19">
            <a:extLst>
              <a:ext uri="{FF2B5EF4-FFF2-40B4-BE49-F238E27FC236}">
                <a16:creationId xmlns:a16="http://schemas.microsoft.com/office/drawing/2014/main" id="{E6DDB665-2DD7-AE40-9862-C6E8E22E9215}"/>
              </a:ext>
            </a:extLst>
          </p:cNvPr>
          <p:cNvSpPr/>
          <p:nvPr userDrawn="1"/>
        </p:nvSpPr>
        <p:spPr bwMode="auto">
          <a:xfrm>
            <a:off x="3387218" y="1622045"/>
            <a:ext cx="2706624" cy="319125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21" name="Rectangle 20">
            <a:extLst>
              <a:ext uri="{FF2B5EF4-FFF2-40B4-BE49-F238E27FC236}">
                <a16:creationId xmlns:a16="http://schemas.microsoft.com/office/drawing/2014/main" id="{4CD677DE-AA2C-984C-BAE1-54D5F0B518CE}"/>
              </a:ext>
            </a:extLst>
          </p:cNvPr>
          <p:cNvSpPr/>
          <p:nvPr userDrawn="1"/>
        </p:nvSpPr>
        <p:spPr bwMode="auto">
          <a:xfrm>
            <a:off x="434976" y="1622045"/>
            <a:ext cx="2706624" cy="319125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a:extLst>
              <a:ext uri="{FF2B5EF4-FFF2-40B4-BE49-F238E27FC236}">
                <a16:creationId xmlns:a16="http://schemas.microsoft.com/office/drawing/2014/main" id="{0347712A-15EB-884C-BF95-7C690BA77817}"/>
              </a:ext>
            </a:extLst>
          </p:cNvPr>
          <p:cNvSpPr>
            <a:spLocks noGrp="1"/>
          </p:cNvSpPr>
          <p:nvPr>
            <p:ph type="title" hasCustomPrompt="1"/>
          </p:nvPr>
        </p:nvSpPr>
        <p:spPr>
          <a:xfrm>
            <a:off x="434975" y="444500"/>
            <a:ext cx="11563350" cy="758825"/>
          </a:xfrm>
        </p:spPr>
        <p:txBody>
          <a:bodyPr/>
          <a:lstStyle>
            <a:lvl1pPr>
              <a:defRPr/>
            </a:lvl1pPr>
          </a:lstStyle>
          <a:p>
            <a:r>
              <a:rPr lang="en-US"/>
              <a:t>Graphic layout: four columns graphic and text</a:t>
            </a:r>
          </a:p>
        </p:txBody>
      </p:sp>
      <p:sp>
        <p:nvSpPr>
          <p:cNvPr id="4" name="Content Placeholder 15">
            <a:extLst>
              <a:ext uri="{FF2B5EF4-FFF2-40B4-BE49-F238E27FC236}">
                <a16:creationId xmlns:a16="http://schemas.microsoft.com/office/drawing/2014/main" id="{F580A529-D3A8-5643-80BA-3E2BE1AA8D57}"/>
              </a:ext>
            </a:extLst>
          </p:cNvPr>
          <p:cNvSpPr>
            <a:spLocks noGrp="1"/>
          </p:cNvSpPr>
          <p:nvPr>
            <p:ph sz="quarter" idx="17" hasCustomPrompt="1"/>
          </p:nvPr>
        </p:nvSpPr>
        <p:spPr>
          <a:xfrm>
            <a:off x="986136" y="2178050"/>
            <a:ext cx="1604304" cy="2079244"/>
          </a:xfrm>
        </p:spPr>
        <p:txBody>
          <a:bodyPr anchor="ctr">
            <a:noAutofit/>
          </a:bodyPr>
          <a:lstStyle>
            <a:lvl1pPr marL="0" indent="0" algn="ctr">
              <a:buNone/>
              <a:defRPr sz="2000">
                <a:solidFill>
                  <a:schemeClr val="tx2"/>
                </a:solidFill>
                <a:latin typeface="+mj-lt"/>
              </a:defRPr>
            </a:lvl1pPr>
          </a:lstStyle>
          <a:p>
            <a:pPr lvl="0"/>
            <a:r>
              <a:rPr lang="en-US"/>
              <a:t> </a:t>
            </a:r>
          </a:p>
        </p:txBody>
      </p:sp>
      <p:sp>
        <p:nvSpPr>
          <p:cNvPr id="7" name="Content Placeholder 15">
            <a:extLst>
              <a:ext uri="{FF2B5EF4-FFF2-40B4-BE49-F238E27FC236}">
                <a16:creationId xmlns:a16="http://schemas.microsoft.com/office/drawing/2014/main" id="{1F6D7A4B-5FFE-2741-8477-E0CAA019B079}"/>
              </a:ext>
            </a:extLst>
          </p:cNvPr>
          <p:cNvSpPr>
            <a:spLocks noGrp="1"/>
          </p:cNvSpPr>
          <p:nvPr>
            <p:ph sz="quarter" idx="18" hasCustomPrompt="1"/>
          </p:nvPr>
        </p:nvSpPr>
        <p:spPr>
          <a:xfrm>
            <a:off x="3926445" y="2178050"/>
            <a:ext cx="1628170" cy="2079244"/>
          </a:xfrm>
        </p:spPr>
        <p:txBody>
          <a:bodyPr anchor="ctr">
            <a:noAutofit/>
          </a:bodyPr>
          <a:lstStyle>
            <a:lvl1pPr marL="0" indent="0" algn="ctr">
              <a:buNone/>
              <a:defRPr sz="2000">
                <a:solidFill>
                  <a:schemeClr val="tx2"/>
                </a:solidFill>
                <a:latin typeface="+mj-lt"/>
              </a:defRPr>
            </a:lvl1pPr>
          </a:lstStyle>
          <a:p>
            <a:pPr lvl="0"/>
            <a:r>
              <a:rPr lang="en-US"/>
              <a:t> </a:t>
            </a:r>
          </a:p>
        </p:txBody>
      </p:sp>
      <p:sp>
        <p:nvSpPr>
          <p:cNvPr id="9" name="Text Placeholder 4">
            <a:extLst>
              <a:ext uri="{FF2B5EF4-FFF2-40B4-BE49-F238E27FC236}">
                <a16:creationId xmlns:a16="http://schemas.microsoft.com/office/drawing/2014/main" id="{07CF99F6-2487-AC48-8A09-B34B72BD5FE9}"/>
              </a:ext>
            </a:extLst>
          </p:cNvPr>
          <p:cNvSpPr>
            <a:spLocks noGrp="1"/>
          </p:cNvSpPr>
          <p:nvPr>
            <p:ph type="body" sz="quarter" idx="11" hasCustomPrompt="1"/>
          </p:nvPr>
        </p:nvSpPr>
        <p:spPr>
          <a:xfrm>
            <a:off x="434976" y="5026024"/>
            <a:ext cx="2706624" cy="1333698"/>
          </a:xfrm>
        </p:spPr>
        <p:txBody>
          <a:bodyPr lIns="0" tIns="0" rIns="0" bIns="0"/>
          <a:lstStyle>
            <a:lvl1pPr marL="0" indent="0">
              <a:lnSpc>
                <a:spcPct val="100000"/>
              </a:lnSpc>
              <a:spcBef>
                <a:spcPts val="0"/>
              </a:spcBef>
              <a:spcAft>
                <a:spcPts val="800"/>
              </a:spcAft>
              <a:buNone/>
              <a:defRPr sz="1600" b="1">
                <a:solidFill>
                  <a:schemeClr val="accent1"/>
                </a:solidFill>
                <a:latin typeface="+mj-lt"/>
              </a:defRPr>
            </a:lvl1pPr>
            <a:lvl2pPr marL="0" marR="0" indent="0" algn="l" defTabSz="932742" rtl="0" eaLnBrk="1" fontAlgn="auto" latinLnBrk="0" hangingPunct="1">
              <a:lnSpc>
                <a:spcPct val="100000"/>
              </a:lnSpc>
              <a:spcBef>
                <a:spcPts val="0"/>
              </a:spcBef>
              <a:spcAft>
                <a:spcPts val="800"/>
              </a:spcAft>
              <a:buClrTx/>
              <a:buSzPct val="90000"/>
              <a:buFont typeface="Arial" panose="020B0604020202020204" pitchFamily="34" charset="0"/>
              <a:buNone/>
              <a:tabLst/>
              <a:defRPr sz="1600">
                <a:solidFill>
                  <a:srgbClr val="000000"/>
                </a:solidFill>
              </a:defRPr>
            </a:lvl2pPr>
            <a:lvl3pPr marL="457200" indent="0">
              <a:buNone/>
              <a:defRPr/>
            </a:lvl3pPr>
            <a:lvl4pPr marL="685800" indent="0">
              <a:buNone/>
              <a:defRPr/>
            </a:lvl4pPr>
            <a:lvl5pPr marL="914400"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
        <p:nvSpPr>
          <p:cNvPr id="10" name="Text Placeholder 4">
            <a:extLst>
              <a:ext uri="{FF2B5EF4-FFF2-40B4-BE49-F238E27FC236}">
                <a16:creationId xmlns:a16="http://schemas.microsoft.com/office/drawing/2014/main" id="{7F7B5F75-90C0-F44E-9322-8FF1108BD340}"/>
              </a:ext>
            </a:extLst>
          </p:cNvPr>
          <p:cNvSpPr>
            <a:spLocks noGrp="1"/>
          </p:cNvSpPr>
          <p:nvPr>
            <p:ph type="body" sz="quarter" idx="12" hasCustomPrompt="1"/>
          </p:nvPr>
        </p:nvSpPr>
        <p:spPr>
          <a:xfrm>
            <a:off x="3387218" y="5026024"/>
            <a:ext cx="2706624" cy="1333698"/>
          </a:xfrm>
        </p:spPr>
        <p:txBody>
          <a:bodyPr lIns="0" tIns="0" rIns="0" bIns="0"/>
          <a:lstStyle>
            <a:lvl1pPr marL="0" indent="0">
              <a:lnSpc>
                <a:spcPct val="100000"/>
              </a:lnSpc>
              <a:spcBef>
                <a:spcPts val="0"/>
              </a:spcBef>
              <a:spcAft>
                <a:spcPts val="800"/>
              </a:spcAft>
              <a:buNone/>
              <a:defRPr sz="1600">
                <a:solidFill>
                  <a:schemeClr val="accent1"/>
                </a:solidFill>
                <a:latin typeface="+mj-lt"/>
              </a:defRPr>
            </a:lvl1pPr>
            <a:lvl2pPr marL="0" marR="0" indent="0" algn="l" defTabSz="932742" rtl="0" eaLnBrk="1" fontAlgn="auto" latinLnBrk="0" hangingPunct="1">
              <a:lnSpc>
                <a:spcPct val="100000"/>
              </a:lnSpc>
              <a:spcBef>
                <a:spcPts val="0"/>
              </a:spcBef>
              <a:spcAft>
                <a:spcPts val="800"/>
              </a:spcAft>
              <a:buClrTx/>
              <a:buSzPct val="90000"/>
              <a:buFont typeface="Arial" panose="020B0604020202020204" pitchFamily="34" charset="0"/>
              <a:buNone/>
              <a:tabLst/>
              <a:defRPr sz="1600">
                <a:solidFill>
                  <a:srgbClr val="000000"/>
                </a:solidFill>
              </a:defRPr>
            </a:lvl2pPr>
            <a:lvl3pPr marL="457200" indent="0">
              <a:buNone/>
              <a:defRPr/>
            </a:lvl3pPr>
            <a:lvl4pPr marL="685800" indent="0">
              <a:buNone/>
              <a:defRPr/>
            </a:lvl4pPr>
            <a:lvl5pPr marL="914400"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
        <p:nvSpPr>
          <p:cNvPr id="11" name="Text Placeholder 4">
            <a:extLst>
              <a:ext uri="{FF2B5EF4-FFF2-40B4-BE49-F238E27FC236}">
                <a16:creationId xmlns:a16="http://schemas.microsoft.com/office/drawing/2014/main" id="{6E444E9C-8096-FE42-BE2A-094180C61109}"/>
              </a:ext>
            </a:extLst>
          </p:cNvPr>
          <p:cNvSpPr>
            <a:spLocks noGrp="1"/>
          </p:cNvSpPr>
          <p:nvPr>
            <p:ph type="body" sz="quarter" idx="13" hasCustomPrompt="1"/>
          </p:nvPr>
        </p:nvSpPr>
        <p:spPr>
          <a:xfrm>
            <a:off x="6339460" y="5026024"/>
            <a:ext cx="2706624" cy="1333698"/>
          </a:xfrm>
        </p:spPr>
        <p:txBody>
          <a:bodyPr lIns="0" tIns="0" rIns="0" bIns="0"/>
          <a:lstStyle>
            <a:lvl1pPr marL="0" indent="0">
              <a:lnSpc>
                <a:spcPct val="100000"/>
              </a:lnSpc>
              <a:spcBef>
                <a:spcPts val="0"/>
              </a:spcBef>
              <a:spcAft>
                <a:spcPts val="800"/>
              </a:spcAft>
              <a:buNone/>
              <a:defRPr sz="1600">
                <a:solidFill>
                  <a:schemeClr val="accent1"/>
                </a:solidFill>
                <a:latin typeface="+mj-lt"/>
              </a:defRPr>
            </a:lvl1pPr>
            <a:lvl2pPr marL="0" marR="0" indent="0" algn="l" defTabSz="932742" rtl="0" eaLnBrk="1" fontAlgn="auto" latinLnBrk="0" hangingPunct="1">
              <a:lnSpc>
                <a:spcPct val="100000"/>
              </a:lnSpc>
              <a:spcBef>
                <a:spcPts val="0"/>
              </a:spcBef>
              <a:spcAft>
                <a:spcPts val="800"/>
              </a:spcAft>
              <a:buClrTx/>
              <a:buSzPct val="90000"/>
              <a:buFont typeface="Arial" panose="020B0604020202020204" pitchFamily="34" charset="0"/>
              <a:buNone/>
              <a:tabLst/>
              <a:defRPr sz="1600">
                <a:solidFill>
                  <a:srgbClr val="000000"/>
                </a:solidFill>
              </a:defRPr>
            </a:lvl2pPr>
            <a:lvl3pPr marL="457200" indent="0">
              <a:buNone/>
              <a:defRPr/>
            </a:lvl3pPr>
            <a:lvl4pPr marL="685800" indent="0">
              <a:buNone/>
              <a:defRPr/>
            </a:lvl4pPr>
            <a:lvl5pPr marL="914400" indent="0">
              <a:buNone/>
              <a:defRPr/>
            </a:lvl5pPr>
          </a:lstStyle>
          <a:p>
            <a:pPr lvl="0"/>
            <a:r>
              <a:rPr lang="en-US"/>
              <a:t>Paragraph title Segoe UI bold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
        <p:nvSpPr>
          <p:cNvPr id="13" name="Content Placeholder 15">
            <a:extLst>
              <a:ext uri="{FF2B5EF4-FFF2-40B4-BE49-F238E27FC236}">
                <a16:creationId xmlns:a16="http://schemas.microsoft.com/office/drawing/2014/main" id="{30602BFF-4B8C-D046-AD65-47970BC89DF5}"/>
              </a:ext>
            </a:extLst>
          </p:cNvPr>
          <p:cNvSpPr>
            <a:spLocks noGrp="1"/>
          </p:cNvSpPr>
          <p:nvPr>
            <p:ph sz="quarter" idx="19" hasCustomPrompt="1"/>
          </p:nvPr>
        </p:nvSpPr>
        <p:spPr>
          <a:xfrm>
            <a:off x="6878687" y="2178050"/>
            <a:ext cx="1628170" cy="2079244"/>
          </a:xfrm>
        </p:spPr>
        <p:txBody>
          <a:bodyPr anchor="ctr">
            <a:noAutofit/>
          </a:bodyPr>
          <a:lstStyle>
            <a:lvl1pPr marL="0" indent="0" algn="ctr">
              <a:buNone/>
              <a:defRPr sz="2000">
                <a:solidFill>
                  <a:schemeClr val="tx2"/>
                </a:solidFill>
                <a:latin typeface="+mj-lt"/>
              </a:defRPr>
            </a:lvl1pPr>
          </a:lstStyle>
          <a:p>
            <a:pPr lvl="0"/>
            <a:r>
              <a:rPr lang="en-US"/>
              <a:t> </a:t>
            </a:r>
          </a:p>
        </p:txBody>
      </p:sp>
      <p:sp>
        <p:nvSpPr>
          <p:cNvPr id="14" name="Content Placeholder 15">
            <a:extLst>
              <a:ext uri="{FF2B5EF4-FFF2-40B4-BE49-F238E27FC236}">
                <a16:creationId xmlns:a16="http://schemas.microsoft.com/office/drawing/2014/main" id="{88A8CB35-A244-544E-8BAE-53CB85074FBB}"/>
              </a:ext>
            </a:extLst>
          </p:cNvPr>
          <p:cNvSpPr>
            <a:spLocks noGrp="1"/>
          </p:cNvSpPr>
          <p:nvPr>
            <p:ph sz="quarter" idx="20" hasCustomPrompt="1"/>
          </p:nvPr>
        </p:nvSpPr>
        <p:spPr>
          <a:xfrm>
            <a:off x="9830928" y="2178050"/>
            <a:ext cx="1628170" cy="2079244"/>
          </a:xfrm>
        </p:spPr>
        <p:txBody>
          <a:bodyPr anchor="ctr">
            <a:noAutofit/>
          </a:bodyPr>
          <a:lstStyle>
            <a:lvl1pPr marL="0" indent="0" algn="ctr">
              <a:buNone/>
              <a:defRPr sz="2000">
                <a:solidFill>
                  <a:schemeClr val="tx2"/>
                </a:solidFill>
                <a:latin typeface="+mj-lt"/>
              </a:defRPr>
            </a:lvl1pPr>
          </a:lstStyle>
          <a:p>
            <a:pPr lvl="0"/>
            <a:r>
              <a:rPr lang="en-US"/>
              <a:t> </a:t>
            </a:r>
          </a:p>
        </p:txBody>
      </p:sp>
      <p:sp>
        <p:nvSpPr>
          <p:cNvPr id="15" name="Text Placeholder 4">
            <a:extLst>
              <a:ext uri="{FF2B5EF4-FFF2-40B4-BE49-F238E27FC236}">
                <a16:creationId xmlns:a16="http://schemas.microsoft.com/office/drawing/2014/main" id="{D8D35D15-66F4-4840-BA72-4B7AB5A24EFD}"/>
              </a:ext>
            </a:extLst>
          </p:cNvPr>
          <p:cNvSpPr>
            <a:spLocks noGrp="1"/>
          </p:cNvSpPr>
          <p:nvPr>
            <p:ph type="body" sz="quarter" idx="21" hasCustomPrompt="1"/>
          </p:nvPr>
        </p:nvSpPr>
        <p:spPr>
          <a:xfrm>
            <a:off x="9291701" y="5026024"/>
            <a:ext cx="2706624" cy="1333698"/>
          </a:xfrm>
        </p:spPr>
        <p:txBody>
          <a:bodyPr lIns="0" tIns="0" rIns="0" bIns="0"/>
          <a:lstStyle>
            <a:lvl1pPr marL="0" indent="0">
              <a:lnSpc>
                <a:spcPct val="100000"/>
              </a:lnSpc>
              <a:spcBef>
                <a:spcPts val="0"/>
              </a:spcBef>
              <a:spcAft>
                <a:spcPts val="800"/>
              </a:spcAft>
              <a:buNone/>
              <a:defRPr sz="1600">
                <a:solidFill>
                  <a:schemeClr val="accent1"/>
                </a:solidFill>
                <a:latin typeface="+mj-lt"/>
              </a:defRPr>
            </a:lvl1pPr>
            <a:lvl2pPr marL="0" marR="0" indent="0" algn="l" defTabSz="932742" rtl="0" eaLnBrk="1" fontAlgn="auto" latinLnBrk="0" hangingPunct="1">
              <a:lnSpc>
                <a:spcPct val="100000"/>
              </a:lnSpc>
              <a:spcBef>
                <a:spcPts val="0"/>
              </a:spcBef>
              <a:spcAft>
                <a:spcPts val="800"/>
              </a:spcAft>
              <a:buClrTx/>
              <a:buSzPct val="90000"/>
              <a:buFont typeface="Arial" panose="020B0604020202020204" pitchFamily="34" charset="0"/>
              <a:buNone/>
              <a:tabLst/>
              <a:defRPr sz="1600">
                <a:solidFill>
                  <a:srgbClr val="000000"/>
                </a:solidFill>
              </a:defRPr>
            </a:lvl2pPr>
            <a:lvl3pPr marL="457200" indent="0">
              <a:buNone/>
              <a:defRPr/>
            </a:lvl3pPr>
            <a:lvl4pPr marL="685800" indent="0">
              <a:buNone/>
              <a:defRPr/>
            </a:lvl4pPr>
            <a:lvl5pPr marL="914400" indent="0">
              <a:buNone/>
              <a:defRPr/>
            </a:lvl5pPr>
          </a:lstStyle>
          <a:p>
            <a:pPr lvl="0"/>
            <a:r>
              <a:rPr lang="en-US"/>
              <a:t>Paragraph title Segoe UI bold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Tree>
    <p:extLst>
      <p:ext uri="{BB962C8B-B14F-4D97-AF65-F5344CB8AC3E}">
        <p14:creationId xmlns:p14="http://schemas.microsoft.com/office/powerpoint/2010/main" val="2725893755"/>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able layout">
    <p:spTree>
      <p:nvGrpSpPr>
        <p:cNvPr id="1" name=""/>
        <p:cNvGrpSpPr/>
        <p:nvPr/>
      </p:nvGrpSpPr>
      <p:grpSpPr>
        <a:xfrm>
          <a:off x="0" y="0"/>
          <a:ext cx="0" cy="0"/>
          <a:chOff x="0" y="0"/>
          <a:chExt cx="0" cy="0"/>
        </a:xfrm>
      </p:grpSpPr>
      <p:sp>
        <p:nvSpPr>
          <p:cNvPr id="4" name="Table Placeholder 3"/>
          <p:cNvSpPr>
            <a:spLocks noGrp="1"/>
          </p:cNvSpPr>
          <p:nvPr>
            <p:ph type="tbl" sz="quarter" idx="10"/>
          </p:nvPr>
        </p:nvSpPr>
        <p:spPr>
          <a:xfrm>
            <a:off x="434975" y="2178049"/>
            <a:ext cx="11563350" cy="4373564"/>
          </a:xfrm>
        </p:spPr>
        <p:txBody>
          <a:bodyPr bIns="1737360" anchor="ctr">
            <a:noAutofit/>
          </a:bodyPr>
          <a:lstStyle>
            <a:lvl1pPr algn="ctr">
              <a:defRPr sz="2000">
                <a:solidFill>
                  <a:srgbClr val="000000"/>
                </a:solidFill>
                <a:latin typeface="+mj-lt"/>
              </a:defRPr>
            </a:lvl1pPr>
          </a:lstStyle>
          <a:p>
            <a:r>
              <a:rPr lang="en-US"/>
              <a:t>Click icon to add table</a:t>
            </a:r>
          </a:p>
        </p:txBody>
      </p:sp>
      <p:sp>
        <p:nvSpPr>
          <p:cNvPr id="5" name="Title Placeholder 1">
            <a:extLst>
              <a:ext uri="{FF2B5EF4-FFF2-40B4-BE49-F238E27FC236}">
                <a16:creationId xmlns:a16="http://schemas.microsoft.com/office/drawing/2014/main" id="{4F997AC3-87B6-4E0B-88C2-A05069E413C4}"/>
              </a:ext>
            </a:extLst>
          </p:cNvPr>
          <p:cNvSpPr>
            <a:spLocks noGrp="1"/>
          </p:cNvSpPr>
          <p:nvPr>
            <p:ph type="title" hasCustomPrompt="1"/>
          </p:nvPr>
        </p:nvSpPr>
        <p:spPr>
          <a:xfrm>
            <a:off x="434975" y="449264"/>
            <a:ext cx="11563350" cy="754061"/>
          </a:xfrm>
          <a:prstGeom prst="rect">
            <a:avLst/>
          </a:prstGeom>
        </p:spPr>
        <p:txBody>
          <a:bodyPr vert="horz" wrap="square" lIns="0" tIns="164592" rIns="0" bIns="0" rtlCol="0" anchor="t">
            <a:noAutofit/>
          </a:bodyPr>
          <a:lstStyle>
            <a:lvl1pPr>
              <a:defRPr>
                <a:solidFill>
                  <a:srgbClr val="000000"/>
                </a:solidFill>
              </a:defRPr>
            </a:lvl1pPr>
          </a:lstStyle>
          <a:p>
            <a:r>
              <a:rPr lang="en-US"/>
              <a:t>Table layout</a:t>
            </a:r>
          </a:p>
        </p:txBody>
      </p:sp>
    </p:spTree>
    <p:extLst>
      <p:ext uri="{BB962C8B-B14F-4D97-AF65-F5344CB8AC3E}">
        <p14:creationId xmlns:p14="http://schemas.microsoft.com/office/powerpoint/2010/main" val="4002882440"/>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title white">
    <p:spTree>
      <p:nvGrpSpPr>
        <p:cNvPr id="1" name=""/>
        <p:cNvGrpSpPr/>
        <p:nvPr/>
      </p:nvGrpSpPr>
      <p:grpSpPr>
        <a:xfrm>
          <a:off x="0" y="0"/>
          <a:ext cx="0" cy="0"/>
          <a:chOff x="0" y="0"/>
          <a:chExt cx="0" cy="0"/>
        </a:xfrm>
      </p:grpSpPr>
      <p:sp>
        <p:nvSpPr>
          <p:cNvPr id="36" name="Title 35"/>
          <p:cNvSpPr>
            <a:spLocks noGrp="1"/>
          </p:cNvSpPr>
          <p:nvPr>
            <p:ph type="title" hasCustomPrompt="1"/>
          </p:nvPr>
        </p:nvSpPr>
        <p:spPr>
          <a:xfrm>
            <a:off x="434976" y="1207895"/>
            <a:ext cx="7627938" cy="3605405"/>
          </a:xfrm>
          <a:noFill/>
        </p:spPr>
        <p:txBody>
          <a:bodyPr vert="horz" wrap="square" lIns="0" tIns="0" rIns="0" bIns="0" rtlCol="0" anchor="t" anchorCtr="0">
            <a:noAutofit/>
          </a:bodyPr>
          <a:lstStyle>
            <a:lvl1pPr>
              <a:lnSpc>
                <a:spcPct val="90000"/>
              </a:lnSpc>
              <a:defRPr lang="en-US" sz="5400" spc="-150" dirty="0">
                <a:solidFill>
                  <a:srgbClr val="000000"/>
                </a:solidFill>
              </a:defRPr>
            </a:lvl1pPr>
          </a:lstStyle>
          <a:p>
            <a:pPr marL="0" lvl="0">
              <a:lnSpc>
                <a:spcPts val="5600"/>
              </a:lnSpc>
            </a:pPr>
            <a:r>
              <a:rPr lang="en-US"/>
              <a:t>Section title</a:t>
            </a:r>
          </a:p>
        </p:txBody>
      </p:sp>
    </p:spTree>
    <p:extLst>
      <p:ext uri="{BB962C8B-B14F-4D97-AF65-F5344CB8AC3E}">
        <p14:creationId xmlns:p14="http://schemas.microsoft.com/office/powerpoint/2010/main" val="247764215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title blue">
    <p:bg>
      <p:bgPr>
        <a:solidFill>
          <a:srgbClr val="0278D4"/>
        </a:solidFill>
        <a:effectLst/>
      </p:bgPr>
    </p:bg>
    <p:spTree>
      <p:nvGrpSpPr>
        <p:cNvPr id="1" name=""/>
        <p:cNvGrpSpPr/>
        <p:nvPr/>
      </p:nvGrpSpPr>
      <p:grpSpPr>
        <a:xfrm>
          <a:off x="0" y="0"/>
          <a:ext cx="0" cy="0"/>
          <a:chOff x="0" y="0"/>
          <a:chExt cx="0" cy="0"/>
        </a:xfrm>
      </p:grpSpPr>
      <p:sp>
        <p:nvSpPr>
          <p:cNvPr id="3" name="Title 35">
            <a:extLst>
              <a:ext uri="{FF2B5EF4-FFF2-40B4-BE49-F238E27FC236}">
                <a16:creationId xmlns:a16="http://schemas.microsoft.com/office/drawing/2014/main" id="{51E9DCD3-357B-4AF7-BDD2-18E09F714F4A}"/>
              </a:ext>
            </a:extLst>
          </p:cNvPr>
          <p:cNvSpPr>
            <a:spLocks noGrp="1"/>
          </p:cNvSpPr>
          <p:nvPr>
            <p:ph type="title" hasCustomPrompt="1"/>
          </p:nvPr>
        </p:nvSpPr>
        <p:spPr>
          <a:xfrm>
            <a:off x="434976" y="1207895"/>
            <a:ext cx="7627938" cy="3605405"/>
          </a:xfrm>
          <a:noFill/>
        </p:spPr>
        <p:txBody>
          <a:bodyPr vert="horz" wrap="square" lIns="0" tIns="0" rIns="0" bIns="0" rtlCol="0" anchor="t" anchorCtr="0">
            <a:noAutofit/>
          </a:bodyPr>
          <a:lstStyle>
            <a:lvl1pPr>
              <a:lnSpc>
                <a:spcPct val="90000"/>
              </a:lnSpc>
              <a:defRPr lang="en-US" sz="5400" spc="-150" dirty="0">
                <a:solidFill>
                  <a:schemeClr val="tx2"/>
                </a:solidFill>
              </a:defRPr>
            </a:lvl1pPr>
          </a:lstStyle>
          <a:p>
            <a:pPr marL="0" lvl="0">
              <a:lnSpc>
                <a:spcPts val="5600"/>
              </a:lnSpc>
            </a:pPr>
            <a:r>
              <a:rPr lang="en-US"/>
              <a:t>Section title</a:t>
            </a:r>
          </a:p>
        </p:txBody>
      </p:sp>
    </p:spTree>
    <p:extLst>
      <p:ext uri="{BB962C8B-B14F-4D97-AF65-F5344CB8AC3E}">
        <p14:creationId xmlns:p14="http://schemas.microsoft.com/office/powerpoint/2010/main" val="174494427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title photo">
    <p:spTree>
      <p:nvGrpSpPr>
        <p:cNvPr id="1" name=""/>
        <p:cNvGrpSpPr/>
        <p:nvPr/>
      </p:nvGrpSpPr>
      <p:grpSpPr>
        <a:xfrm>
          <a:off x="0" y="0"/>
          <a:ext cx="0" cy="0"/>
          <a:chOff x="0" y="0"/>
          <a:chExt cx="0" cy="0"/>
        </a:xfrm>
      </p:grpSpPr>
      <p:pic>
        <p:nvPicPr>
          <p:cNvPr id="7" name="Picture 6" descr="A person in a blue shirt&#10;&#10;Description generated with high confidence">
            <a:extLst>
              <a:ext uri="{FF2B5EF4-FFF2-40B4-BE49-F238E27FC236}">
                <a16:creationId xmlns:a16="http://schemas.microsoft.com/office/drawing/2014/main" id="{6ED214DD-0EEC-4ACC-A022-15CDD9C0AD0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434704" cy="6994521"/>
          </a:xfrm>
          <a:prstGeom prst="rect">
            <a:avLst/>
          </a:prstGeom>
        </p:spPr>
      </p:pic>
      <p:sp>
        <p:nvSpPr>
          <p:cNvPr id="5" name="Title 35">
            <a:extLst>
              <a:ext uri="{FF2B5EF4-FFF2-40B4-BE49-F238E27FC236}">
                <a16:creationId xmlns:a16="http://schemas.microsoft.com/office/drawing/2014/main" id="{8441881C-06B8-4CD2-ADC6-DFD3519E6A19}"/>
              </a:ext>
            </a:extLst>
          </p:cNvPr>
          <p:cNvSpPr>
            <a:spLocks noGrp="1"/>
          </p:cNvSpPr>
          <p:nvPr>
            <p:ph type="title" hasCustomPrompt="1"/>
          </p:nvPr>
        </p:nvSpPr>
        <p:spPr>
          <a:xfrm>
            <a:off x="434976" y="1207895"/>
            <a:ext cx="7627938" cy="3605405"/>
          </a:xfrm>
          <a:noFill/>
        </p:spPr>
        <p:txBody>
          <a:bodyPr vert="horz" wrap="square" lIns="0" tIns="0" rIns="0" bIns="0" rtlCol="0" anchor="t" anchorCtr="0">
            <a:noAutofit/>
          </a:bodyPr>
          <a:lstStyle>
            <a:lvl1pPr>
              <a:lnSpc>
                <a:spcPct val="90000"/>
              </a:lnSpc>
              <a:defRPr lang="en-US" sz="5400" spc="-150" dirty="0">
                <a:solidFill>
                  <a:srgbClr val="000000"/>
                </a:solidFill>
              </a:defRPr>
            </a:lvl1pPr>
          </a:lstStyle>
          <a:p>
            <a:pPr marL="0" lvl="0">
              <a:lnSpc>
                <a:spcPts val="5600"/>
              </a:lnSpc>
            </a:pPr>
            <a:r>
              <a:rPr lang="en-US"/>
              <a:t>Section title</a:t>
            </a:r>
          </a:p>
        </p:txBody>
      </p:sp>
    </p:spTree>
    <p:extLst>
      <p:ext uri="{BB962C8B-B14F-4D97-AF65-F5344CB8AC3E}">
        <p14:creationId xmlns:p14="http://schemas.microsoft.com/office/powerpoint/2010/main" val="401466085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7083814"/>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hank you white">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F07DE85-B70F-4309-8506-6C011BC20860}"/>
              </a:ext>
            </a:extLst>
          </p:cNvPr>
          <p:cNvSpPr>
            <a:spLocks noGrp="1"/>
          </p:cNvSpPr>
          <p:nvPr>
            <p:ph type="title" hasCustomPrompt="1"/>
          </p:nvPr>
        </p:nvSpPr>
        <p:spPr>
          <a:xfrm>
            <a:off x="434975" y="1866136"/>
            <a:ext cx="7627938" cy="1502728"/>
          </a:xfrm>
          <a:noFill/>
        </p:spPr>
        <p:txBody>
          <a:bodyPr lIns="0" tIns="0" rIns="0" bIns="0" anchor="t" anchorCtr="0"/>
          <a:lstStyle>
            <a:lvl1pPr>
              <a:lnSpc>
                <a:spcPct val="100000"/>
              </a:lnSpc>
              <a:spcAft>
                <a:spcPts val="1300"/>
              </a:spcAft>
              <a:defRPr sz="2600" spc="-150" baseline="0">
                <a:solidFill>
                  <a:schemeClr val="accent1"/>
                </a:solidFill>
              </a:defRPr>
            </a:lvl1pPr>
          </a:lstStyle>
          <a:p>
            <a:r>
              <a:rPr lang="en-US"/>
              <a:t>Thank you.</a:t>
            </a:r>
          </a:p>
        </p:txBody>
      </p:sp>
      <p:sp>
        <p:nvSpPr>
          <p:cNvPr id="7" name="Text Box 3">
            <a:extLst>
              <a:ext uri="{FF2B5EF4-FFF2-40B4-BE49-F238E27FC236}">
                <a16:creationId xmlns:a16="http://schemas.microsoft.com/office/drawing/2014/main" id="{F3523A4C-09FD-49AC-AA6D-1A6E7B7893EE}"/>
              </a:ext>
            </a:extLst>
          </p:cNvPr>
          <p:cNvSpPr txBox="1">
            <a:spLocks noChangeArrowheads="1"/>
          </p:cNvSpPr>
          <p:nvPr userDrawn="1"/>
        </p:nvSpPr>
        <p:spPr bwMode="blackWhite">
          <a:xfrm>
            <a:off x="437086" y="6444246"/>
            <a:ext cx="4572000" cy="107722"/>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32290" eaLnBrk="0" hangingPunct="0"/>
            <a:r>
              <a:rPr lang="en-US" sz="700">
                <a:solidFill>
                  <a:srgbClr val="000000"/>
                </a:solidFill>
                <a:cs typeface="Segoe UI" pitchFamily="34" charset="0"/>
              </a:rPr>
              <a:t>© Copyright Microsoft Corporation. All rights reserved. </a:t>
            </a:r>
          </a:p>
        </p:txBody>
      </p:sp>
      <p:pic>
        <p:nvPicPr>
          <p:cNvPr id="8" name="Picture 7">
            <a:extLst>
              <a:ext uri="{FF2B5EF4-FFF2-40B4-BE49-F238E27FC236}">
                <a16:creationId xmlns:a16="http://schemas.microsoft.com/office/drawing/2014/main" id="{944C8B45-9D01-4389-94BD-CBAF3D8B350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38157" y="445839"/>
            <a:ext cx="914400" cy="194005"/>
          </a:xfrm>
          <a:prstGeom prst="rect">
            <a:avLst/>
          </a:prstGeom>
        </p:spPr>
      </p:pic>
    </p:spTree>
    <p:extLst>
      <p:ext uri="{BB962C8B-B14F-4D97-AF65-F5344CB8AC3E}">
        <p14:creationId xmlns:p14="http://schemas.microsoft.com/office/powerpoint/2010/main" val="24046282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hank you blue">
    <p:bg>
      <p:bgPr>
        <a:solidFill>
          <a:srgbClr val="0278D4"/>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34976" y="1866136"/>
            <a:ext cx="7627938" cy="1502728"/>
          </a:xfrm>
          <a:noFill/>
        </p:spPr>
        <p:txBody>
          <a:bodyPr lIns="0" tIns="0" rIns="0" bIns="0" anchor="t" anchorCtr="0"/>
          <a:lstStyle>
            <a:lvl1pPr>
              <a:lnSpc>
                <a:spcPct val="100000"/>
              </a:lnSpc>
              <a:spcAft>
                <a:spcPts val="1300"/>
              </a:spcAft>
              <a:defRPr sz="2600" spc="-150" baseline="0">
                <a:solidFill>
                  <a:schemeClr val="bg2"/>
                </a:solidFill>
              </a:defRPr>
            </a:lvl1pPr>
          </a:lstStyle>
          <a:p>
            <a:r>
              <a:rPr lang="en-US"/>
              <a:t>Thank you.</a:t>
            </a:r>
          </a:p>
        </p:txBody>
      </p:sp>
      <p:sp>
        <p:nvSpPr>
          <p:cNvPr id="4" name="Text Box 3">
            <a:extLst>
              <a:ext uri="{FF2B5EF4-FFF2-40B4-BE49-F238E27FC236}">
                <a16:creationId xmlns:a16="http://schemas.microsoft.com/office/drawing/2014/main" id="{1688BD8D-D2E4-4DFC-B39C-D55D84362354}"/>
              </a:ext>
            </a:extLst>
          </p:cNvPr>
          <p:cNvSpPr txBox="1">
            <a:spLocks noChangeArrowheads="1"/>
          </p:cNvSpPr>
          <p:nvPr userDrawn="1"/>
        </p:nvSpPr>
        <p:spPr bwMode="blackWhite">
          <a:xfrm>
            <a:off x="437086" y="6444246"/>
            <a:ext cx="4572000" cy="107722"/>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32290" eaLnBrk="0" hangingPunct="0"/>
            <a:r>
              <a:rPr lang="en-US" sz="700">
                <a:solidFill>
                  <a:schemeClr val="bg2"/>
                </a:solidFill>
                <a:cs typeface="Segoe UI" pitchFamily="34" charset="0"/>
              </a:rPr>
              <a:t>© Copyright Microsoft Corporation. All rights reserved. </a:t>
            </a:r>
          </a:p>
        </p:txBody>
      </p:sp>
      <p:pic>
        <p:nvPicPr>
          <p:cNvPr id="5" name="Picture 4">
            <a:extLst>
              <a:ext uri="{FF2B5EF4-FFF2-40B4-BE49-F238E27FC236}">
                <a16:creationId xmlns:a16="http://schemas.microsoft.com/office/drawing/2014/main" id="{C36BDE7C-8AED-4A87-A171-2EB14E4B983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37277" y="445842"/>
            <a:ext cx="914400" cy="194945"/>
          </a:xfrm>
          <a:prstGeom prst="rect">
            <a:avLst/>
          </a:prstGeom>
        </p:spPr>
      </p:pic>
    </p:spTree>
    <p:extLst>
      <p:ext uri="{BB962C8B-B14F-4D97-AF65-F5344CB8AC3E}">
        <p14:creationId xmlns:p14="http://schemas.microsoft.com/office/powerpoint/2010/main" val="36618286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blue">
    <p:bg>
      <p:bgPr>
        <a:solidFill>
          <a:srgbClr val="0278D4"/>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A1BD43-4947-4C7D-B1C8-B6C8FC3789B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37277" y="445842"/>
            <a:ext cx="914400" cy="194945"/>
          </a:xfrm>
          <a:prstGeom prst="rect">
            <a:avLst/>
          </a:prstGeom>
        </p:spPr>
      </p:pic>
      <p:sp>
        <p:nvSpPr>
          <p:cNvPr id="5" name="Title 1">
            <a:extLst>
              <a:ext uri="{FF2B5EF4-FFF2-40B4-BE49-F238E27FC236}">
                <a16:creationId xmlns:a16="http://schemas.microsoft.com/office/drawing/2014/main" id="{8E73B716-5AC1-4E6F-99C0-F195B0C5870F}"/>
              </a:ext>
            </a:extLst>
          </p:cNvPr>
          <p:cNvSpPr>
            <a:spLocks noGrp="1"/>
          </p:cNvSpPr>
          <p:nvPr>
            <p:ph type="title" hasCustomPrompt="1"/>
          </p:nvPr>
        </p:nvSpPr>
        <p:spPr>
          <a:xfrm>
            <a:off x="438157" y="3090314"/>
            <a:ext cx="9590081" cy="1828800"/>
          </a:xfrm>
          <a:noFill/>
        </p:spPr>
        <p:txBody>
          <a:bodyPr lIns="0" tIns="0" rIns="0" bIns="182880" anchor="b" anchorCtr="0"/>
          <a:lstStyle>
            <a:lvl1pPr>
              <a:defRPr sz="5400" strike="noStrike" spc="-150" baseline="0">
                <a:solidFill>
                  <a:schemeClr val="bg2"/>
                </a:solidFill>
              </a:defRPr>
            </a:lvl1pPr>
          </a:lstStyle>
          <a:p>
            <a:r>
              <a:rPr lang="en-US"/>
              <a:t>Microsoft 365</a:t>
            </a:r>
            <a:br>
              <a:rPr lang="en-US"/>
            </a:br>
            <a:r>
              <a:rPr lang="en-US"/>
              <a:t>title or event name</a:t>
            </a:r>
          </a:p>
        </p:txBody>
      </p:sp>
      <p:sp>
        <p:nvSpPr>
          <p:cNvPr id="6" name="Text Placeholder 4">
            <a:extLst>
              <a:ext uri="{FF2B5EF4-FFF2-40B4-BE49-F238E27FC236}">
                <a16:creationId xmlns:a16="http://schemas.microsoft.com/office/drawing/2014/main" id="{E78FD896-9F6B-4251-9F12-35FEF1AF740F}"/>
              </a:ext>
            </a:extLst>
          </p:cNvPr>
          <p:cNvSpPr>
            <a:spLocks noGrp="1"/>
          </p:cNvSpPr>
          <p:nvPr>
            <p:ph type="body" sz="quarter" idx="12" hasCustomPrompt="1"/>
          </p:nvPr>
        </p:nvSpPr>
        <p:spPr>
          <a:xfrm>
            <a:off x="434976" y="4935118"/>
            <a:ext cx="9590081" cy="964256"/>
          </a:xfrm>
          <a:noFill/>
        </p:spPr>
        <p:txBody>
          <a:bodyPr lIns="0" tIns="0" rIns="0" bIns="0">
            <a:noAutofit/>
          </a:bodyPr>
          <a:lstStyle>
            <a:lvl1pPr marL="0" indent="0">
              <a:lnSpc>
                <a:spcPct val="100000"/>
              </a:lnSpc>
              <a:spcBef>
                <a:spcPts val="0"/>
              </a:spcBef>
              <a:buNone/>
              <a:defRPr sz="1600" spc="0" baseline="0">
                <a:solidFill>
                  <a:schemeClr val="bg2"/>
                </a:solidFill>
                <a:latin typeface="+mn-lt"/>
              </a:defRPr>
            </a:lvl1pPr>
          </a:lstStyle>
          <a:p>
            <a:pPr lvl="0"/>
            <a:r>
              <a:rPr lang="en-US"/>
              <a:t>Author name</a:t>
            </a:r>
          </a:p>
          <a:p>
            <a:pPr lvl="0"/>
            <a:r>
              <a:rPr lang="en-US"/>
              <a:t>Date</a:t>
            </a:r>
          </a:p>
        </p:txBody>
      </p:sp>
    </p:spTree>
    <p:extLst>
      <p:ext uri="{BB962C8B-B14F-4D97-AF65-F5344CB8AC3E}">
        <p14:creationId xmlns:p14="http://schemas.microsoft.com/office/powerpoint/2010/main" val="198101450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9699086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Title and text side by side 3">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EDEC010-DDB9-42D4-B78F-4D54E3BEA4FF}"/>
              </a:ext>
              <a:ext uri="{C183D7F6-B498-43B3-948B-1728B52AA6E4}">
                <adec:decorative xmlns:adec="http://schemas.microsoft.com/office/drawing/2017/decorative" val="1"/>
              </a:ext>
            </a:extLst>
          </p:cNvPr>
          <p:cNvSpPr/>
          <p:nvPr userDrawn="1"/>
        </p:nvSpPr>
        <p:spPr bwMode="blackWhite">
          <a:xfrm>
            <a:off x="0" y="0"/>
            <a:ext cx="4443449" cy="6994525"/>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l" defTabSz="951028" fontAlgn="base">
              <a:spcBef>
                <a:spcPct val="0"/>
              </a:spcBef>
              <a:spcAft>
                <a:spcPct val="0"/>
              </a:spcAft>
            </a:pPr>
            <a:endParaRPr lang="en-US" sz="2040">
              <a:gradFill>
                <a:gsLst>
                  <a:gs pos="0">
                    <a:srgbClr val="FFFFFF"/>
                  </a:gs>
                  <a:gs pos="100000">
                    <a:srgbClr val="FFFFFF"/>
                  </a:gs>
                </a:gsLst>
                <a:lin ang="5400000" scaled="0"/>
              </a:gradFill>
              <a:ea typeface="Segoe UI" pitchFamily="34" charset="0"/>
              <a:cs typeface="Segoe UI" pitchFamily="34" charset="0"/>
            </a:endParaRPr>
          </a:p>
        </p:txBody>
      </p:sp>
      <p:sp>
        <p:nvSpPr>
          <p:cNvPr id="5" name="Title 4">
            <a:extLst>
              <a:ext uri="{FF2B5EF4-FFF2-40B4-BE49-F238E27FC236}">
                <a16:creationId xmlns:a16="http://schemas.microsoft.com/office/drawing/2014/main" id="{CCF6E003-50E5-45D8-A623-8E629A545CBD}"/>
              </a:ext>
            </a:extLst>
          </p:cNvPr>
          <p:cNvSpPr>
            <a:spLocks noGrp="1"/>
          </p:cNvSpPr>
          <p:nvPr>
            <p:ph type="title" hasCustomPrompt="1"/>
          </p:nvPr>
        </p:nvSpPr>
        <p:spPr>
          <a:xfrm>
            <a:off x="600059" y="597449"/>
            <a:ext cx="3247476" cy="5796389"/>
          </a:xfrm>
        </p:spPr>
        <p:txBody>
          <a:bodyPr anchor="ctr"/>
          <a:lstStyle>
            <a:lvl1pPr>
              <a:defRPr>
                <a:solidFill>
                  <a:schemeClr val="tx1"/>
                </a:solidFill>
              </a:defRPr>
            </a:lvl1pPr>
          </a:lstStyle>
          <a:p>
            <a:r>
              <a:rPr lang="en-US"/>
              <a:t>Title</a:t>
            </a:r>
          </a:p>
        </p:txBody>
      </p:sp>
      <p:sp>
        <p:nvSpPr>
          <p:cNvPr id="4" name="Text Placeholder 6">
            <a:extLst>
              <a:ext uri="{FF2B5EF4-FFF2-40B4-BE49-F238E27FC236}">
                <a16:creationId xmlns:a16="http://schemas.microsoft.com/office/drawing/2014/main" id="{55F69672-DC8B-4F90-8167-6367A65F8F78}"/>
              </a:ext>
            </a:extLst>
          </p:cNvPr>
          <p:cNvSpPr>
            <a:spLocks noGrp="1"/>
          </p:cNvSpPr>
          <p:nvPr>
            <p:ph type="body" sz="quarter" idx="10"/>
          </p:nvPr>
        </p:nvSpPr>
        <p:spPr>
          <a:xfrm>
            <a:off x="5037338" y="3297864"/>
            <a:ext cx="6803399" cy="395558"/>
          </a:xfrm>
        </p:spPr>
        <p:txBody>
          <a:bodyPr anchor="ctr" anchorCtr="0"/>
          <a:lstStyle>
            <a:lvl1pPr marL="0" indent="0">
              <a:spcAft>
                <a:spcPts val="1224"/>
              </a:spcAft>
              <a:buNone/>
              <a:defRPr sz="2856"/>
            </a:lvl1pPr>
            <a:lvl2pPr marL="233149" indent="0">
              <a:buNone/>
              <a:defRPr/>
            </a:lvl2pPr>
          </a:lstStyle>
          <a:p>
            <a:pPr lvl="0"/>
            <a:r>
              <a:rPr lang="en-US"/>
              <a:t>Click to edit Master text styles</a:t>
            </a:r>
          </a:p>
        </p:txBody>
      </p:sp>
    </p:spTree>
    <p:extLst>
      <p:ext uri="{BB962C8B-B14F-4D97-AF65-F5344CB8AC3E}">
        <p14:creationId xmlns:p14="http://schemas.microsoft.com/office/powerpoint/2010/main" val="622509070"/>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14" pos="3110">
          <p15:clr>
            <a:srgbClr val="5ACBF0"/>
          </p15:clr>
        </p15:guide>
        <p15:guide id="29" orient="horz" pos="2160">
          <p15:clr>
            <a:srgbClr val="FDE53C"/>
          </p15:clr>
        </p15:guide>
        <p15:guide id="30" pos="2376">
          <p15:clr>
            <a:srgbClr val="5ACBF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1"/>
        </a:solidFill>
        <a:effectLst/>
      </p:bgPr>
    </p:bg>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flipH="1">
            <a:off x="0" y="0"/>
            <a:ext cx="12436471" cy="6994525"/>
          </a:xfrm>
          <a:prstGeom prst="rect">
            <a:avLst/>
          </a:prstGeom>
        </p:spPr>
      </p:pic>
      <p:sp>
        <p:nvSpPr>
          <p:cNvPr id="42" name="Rectangle 41"/>
          <p:cNvSpPr/>
          <p:nvPr/>
        </p:nvSpPr>
        <p:spPr>
          <a:xfrm>
            <a:off x="-4" y="0"/>
            <a:ext cx="12436475" cy="6994525"/>
          </a:xfrm>
          <a:prstGeom prst="rect">
            <a:avLst/>
          </a:prstGeom>
          <a:gradFill flip="none" rotWithShape="1">
            <a:gsLst>
              <a:gs pos="86000">
                <a:srgbClr val="221B58"/>
              </a:gs>
              <a:gs pos="0">
                <a:schemeClr val="accent1">
                  <a:lumMod val="95000"/>
                  <a:lumOff val="5000"/>
                  <a:alpha val="66000"/>
                </a:schemeClr>
              </a:gs>
              <a:gs pos="100000">
                <a:schemeClr val="accent1">
                  <a:lumMod val="75000"/>
                </a:schemeClr>
              </a:gs>
              <a:gs pos="64000">
                <a:schemeClr val="accent1">
                  <a:lumMod val="60000"/>
                  <a:alpha val="94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2" name="Title 1"/>
          <p:cNvSpPr>
            <a:spLocks noGrp="1"/>
          </p:cNvSpPr>
          <p:nvPr>
            <p:ph type="ctrTitle"/>
          </p:nvPr>
        </p:nvSpPr>
        <p:spPr>
          <a:xfrm>
            <a:off x="847859" y="4646665"/>
            <a:ext cx="6615514" cy="560205"/>
          </a:xfrm>
        </p:spPr>
        <p:txBody>
          <a:bodyPr anchor="b">
            <a:normAutofit/>
          </a:bodyPr>
          <a:lstStyle>
            <a:lvl1pPr algn="l">
              <a:defRPr sz="2040" b="1">
                <a:solidFill>
                  <a:schemeClr val="bg1"/>
                </a:solidFill>
                <a:latin typeface="+mn-lt"/>
              </a:defRPr>
            </a:lvl1pPr>
          </a:lstStyle>
          <a:p>
            <a:r>
              <a:rPr lang="en-US"/>
              <a:t>Click to edit Master title style</a:t>
            </a:r>
          </a:p>
        </p:txBody>
      </p:sp>
      <p:sp>
        <p:nvSpPr>
          <p:cNvPr id="3" name="Subtitle 2"/>
          <p:cNvSpPr>
            <a:spLocks noGrp="1"/>
          </p:cNvSpPr>
          <p:nvPr>
            <p:ph type="subTitle" idx="1"/>
          </p:nvPr>
        </p:nvSpPr>
        <p:spPr>
          <a:xfrm>
            <a:off x="847858" y="5206870"/>
            <a:ext cx="6615515" cy="380485"/>
          </a:xfrm>
        </p:spPr>
        <p:txBody>
          <a:bodyPr>
            <a:normAutofit/>
          </a:bodyPr>
          <a:lstStyle>
            <a:lvl1pPr marL="0" indent="0" algn="l">
              <a:buNone/>
              <a:defRPr sz="1632">
                <a:solidFill>
                  <a:schemeClr val="bg2"/>
                </a:solidFill>
                <a:latin typeface="+mj-lt"/>
              </a:defRPr>
            </a:lvl1pPr>
            <a:lvl2pPr marL="466298" indent="0" algn="ctr">
              <a:buNone/>
              <a:defRPr sz="2040"/>
            </a:lvl2pPr>
            <a:lvl3pPr marL="932597" indent="0" algn="ctr">
              <a:buNone/>
              <a:defRPr sz="1836"/>
            </a:lvl3pPr>
            <a:lvl4pPr marL="1398895" indent="0" algn="ctr">
              <a:buNone/>
              <a:defRPr sz="1632"/>
            </a:lvl4pPr>
            <a:lvl5pPr marL="1865193" indent="0" algn="ctr">
              <a:buNone/>
              <a:defRPr sz="1632"/>
            </a:lvl5pPr>
            <a:lvl6pPr marL="2331491" indent="0" algn="ctr">
              <a:buNone/>
              <a:defRPr sz="1632"/>
            </a:lvl6pPr>
            <a:lvl7pPr marL="2797790" indent="0" algn="ctr">
              <a:buNone/>
              <a:defRPr sz="1632"/>
            </a:lvl7pPr>
            <a:lvl8pPr marL="3264088" indent="0" algn="ctr">
              <a:buNone/>
              <a:defRPr sz="1632"/>
            </a:lvl8pPr>
            <a:lvl9pPr marL="3730386" indent="0" algn="ctr">
              <a:buNone/>
              <a:defRPr sz="1632"/>
            </a:lvl9pPr>
          </a:lstStyle>
          <a:p>
            <a:r>
              <a:rPr lang="en-US"/>
              <a:t>Click to edit Master subtitle style</a:t>
            </a:r>
          </a:p>
        </p:txBody>
      </p:sp>
      <p:cxnSp>
        <p:nvCxnSpPr>
          <p:cNvPr id="14" name="Straight Connector 13"/>
          <p:cNvCxnSpPr/>
          <p:nvPr/>
        </p:nvCxnSpPr>
        <p:spPr>
          <a:xfrm>
            <a:off x="847859" y="4274432"/>
            <a:ext cx="5784929"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16" name="Group 15"/>
          <p:cNvGrpSpPr/>
          <p:nvPr/>
        </p:nvGrpSpPr>
        <p:grpSpPr>
          <a:xfrm>
            <a:off x="8804601" y="4646666"/>
            <a:ext cx="3631871" cy="2347859"/>
            <a:chOff x="6473640" y="4555968"/>
            <a:chExt cx="2670357" cy="2302032"/>
          </a:xfrm>
        </p:grpSpPr>
        <p:sp>
          <p:nvSpPr>
            <p:cNvPr id="22" name="Isosceles Triangle 21"/>
            <p:cNvSpPr/>
            <p:nvPr userDrawn="1"/>
          </p:nvSpPr>
          <p:spPr>
            <a:xfrm>
              <a:off x="6473640" y="4555968"/>
              <a:ext cx="2670357" cy="2302032"/>
            </a:xfrm>
            <a:prstGeom prst="triangle">
              <a:avLst>
                <a:gd name="adj" fmla="val 100000"/>
              </a:avLst>
            </a:prstGeom>
            <a:gradFill flip="none" rotWithShape="1">
              <a:gsLst>
                <a:gs pos="56000">
                  <a:schemeClr val="accent2">
                    <a:lumMod val="75000"/>
                    <a:alpha val="36000"/>
                  </a:schemeClr>
                </a:gs>
                <a:gs pos="100000">
                  <a:schemeClr val="accent1">
                    <a:lumMod val="75000"/>
                    <a:alpha val="44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36"/>
            </a:p>
          </p:txBody>
        </p:sp>
        <p:sp>
          <p:nvSpPr>
            <p:cNvPr id="15" name="Isosceles Triangle 14"/>
            <p:cNvSpPr/>
            <p:nvPr userDrawn="1"/>
          </p:nvSpPr>
          <p:spPr>
            <a:xfrm>
              <a:off x="6781800" y="4821623"/>
              <a:ext cx="2362197" cy="2036377"/>
            </a:xfrm>
            <a:prstGeom prst="triangle">
              <a:avLst>
                <a:gd name="adj" fmla="val 100000"/>
              </a:avLst>
            </a:prstGeom>
            <a:gradFill flip="none" rotWithShape="1">
              <a:gsLst>
                <a:gs pos="56000">
                  <a:schemeClr val="accent2">
                    <a:lumMod val="75000"/>
                    <a:alpha val="35000"/>
                  </a:schemeClr>
                </a:gs>
                <a:gs pos="100000">
                  <a:schemeClr val="accent1">
                    <a:lumMod val="75000"/>
                    <a:alpha val="44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36"/>
            </a:p>
          </p:txBody>
        </p:sp>
      </p:grpSp>
      <p:grpSp>
        <p:nvGrpSpPr>
          <p:cNvPr id="17" name="Group 16"/>
          <p:cNvGrpSpPr/>
          <p:nvPr/>
        </p:nvGrpSpPr>
        <p:grpSpPr>
          <a:xfrm>
            <a:off x="-10" y="0"/>
            <a:ext cx="3645400" cy="2356605"/>
            <a:chOff x="-7" y="-1"/>
            <a:chExt cx="2680304" cy="2310607"/>
          </a:xfrm>
        </p:grpSpPr>
        <p:sp>
          <p:nvSpPr>
            <p:cNvPr id="19" name="Isosceles Triangle 18"/>
            <p:cNvSpPr/>
            <p:nvPr userDrawn="1"/>
          </p:nvSpPr>
          <p:spPr>
            <a:xfrm flipH="1" flipV="1">
              <a:off x="-6" y="0"/>
              <a:ext cx="2362197" cy="2036377"/>
            </a:xfrm>
            <a:prstGeom prst="triangle">
              <a:avLst>
                <a:gd name="adj" fmla="val 100000"/>
              </a:avLst>
            </a:prstGeom>
            <a:gradFill flip="none" rotWithShape="1">
              <a:gsLst>
                <a:gs pos="56000">
                  <a:schemeClr val="accent2">
                    <a:lumMod val="75000"/>
                    <a:alpha val="10000"/>
                  </a:schemeClr>
                </a:gs>
                <a:gs pos="100000">
                  <a:schemeClr val="accent1">
                    <a:lumMod val="75000"/>
                    <a:alpha val="44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36"/>
            </a:p>
          </p:txBody>
        </p:sp>
        <p:sp>
          <p:nvSpPr>
            <p:cNvPr id="20" name="Isosceles Triangle 19"/>
            <p:cNvSpPr/>
            <p:nvPr userDrawn="1"/>
          </p:nvSpPr>
          <p:spPr>
            <a:xfrm flipH="1" flipV="1">
              <a:off x="-7" y="-1"/>
              <a:ext cx="2680304" cy="2310607"/>
            </a:xfrm>
            <a:prstGeom prst="triangle">
              <a:avLst>
                <a:gd name="adj" fmla="val 100000"/>
              </a:avLst>
            </a:prstGeom>
            <a:gradFill flip="none" rotWithShape="1">
              <a:gsLst>
                <a:gs pos="56000">
                  <a:schemeClr val="accent2">
                    <a:lumMod val="75000"/>
                    <a:alpha val="10000"/>
                  </a:schemeClr>
                </a:gs>
                <a:gs pos="100000">
                  <a:schemeClr val="accent1">
                    <a:lumMod val="75000"/>
                    <a:alpha val="44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36"/>
            </a:p>
          </p:txBody>
        </p:sp>
      </p:grpSp>
      <p:pic>
        <p:nvPicPr>
          <p:cNvPr id="18" name="Picture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7859" y="2099999"/>
            <a:ext cx="4867724" cy="1717044"/>
          </a:xfrm>
          <a:prstGeom prst="rect">
            <a:avLst/>
          </a:prstGeom>
        </p:spPr>
      </p:pic>
    </p:spTree>
    <p:extLst>
      <p:ext uri="{BB962C8B-B14F-4D97-AF65-F5344CB8AC3E}">
        <p14:creationId xmlns:p14="http://schemas.microsoft.com/office/powerpoint/2010/main" val="2474746741"/>
      </p:ext>
    </p:extLst>
  </p:cSld>
  <p:clrMapOvr>
    <a:masterClrMapping/>
  </p:clrMapOvr>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F85C30C-25E3-4D4D-BBB1-21590242088C}"/>
              </a:ext>
            </a:extLst>
          </p:cNvPr>
          <p:cNvPicPr>
            <a:picLocks noChangeAspect="1"/>
          </p:cNvPicPr>
          <p:nvPr userDrawn="1"/>
        </p:nvPicPr>
        <p:blipFill rotWithShape="1">
          <a:blip r:embed="rId2">
            <a:alphaModFix/>
          </a:blip>
          <a:srcRect r="26030"/>
          <a:stretch/>
        </p:blipFill>
        <p:spPr>
          <a:xfrm>
            <a:off x="-1" y="2276"/>
            <a:ext cx="12436475" cy="6994525"/>
          </a:xfrm>
          <a:prstGeom prst="rect">
            <a:avLst/>
          </a:prstGeom>
        </p:spPr>
      </p:pic>
      <p:pic>
        <p:nvPicPr>
          <p:cNvPr id="4" name="Picture 3">
            <a:extLst>
              <a:ext uri="{FF2B5EF4-FFF2-40B4-BE49-F238E27FC236}">
                <a16:creationId xmlns:a16="http://schemas.microsoft.com/office/drawing/2014/main" id="{FDDEDB56-6F65-4989-A624-92D159C82B45}"/>
              </a:ext>
            </a:extLst>
          </p:cNvPr>
          <p:cNvPicPr>
            <a:picLocks noChangeAspect="1"/>
          </p:cNvPicPr>
          <p:nvPr userDrawn="1"/>
        </p:nvPicPr>
        <p:blipFill rotWithShape="1">
          <a:blip r:embed="rId3" cstate="print">
            <a:alphaModFix amt="45000"/>
            <a:extLst>
              <a:ext uri="{28A0092B-C50C-407E-A947-70E740481C1C}">
                <a14:useLocalDpi xmlns:a14="http://schemas.microsoft.com/office/drawing/2010/main" val="0"/>
              </a:ext>
            </a:extLst>
          </a:blip>
          <a:srcRect l="-4996" t="-2600" r="-6656" b="-4977"/>
          <a:stretch/>
        </p:blipFill>
        <p:spPr>
          <a:xfrm>
            <a:off x="68247" y="0"/>
            <a:ext cx="12368227" cy="6985009"/>
          </a:xfrm>
          <a:prstGeom prst="rect">
            <a:avLst/>
          </a:prstGeom>
        </p:spPr>
      </p:pic>
      <p:pic>
        <p:nvPicPr>
          <p:cNvPr id="5" name="Picture 4">
            <a:extLst>
              <a:ext uri="{FF2B5EF4-FFF2-40B4-BE49-F238E27FC236}">
                <a16:creationId xmlns:a16="http://schemas.microsoft.com/office/drawing/2014/main" id="{BCE6EF12-F832-432F-975E-66BCAB23EEE2}"/>
              </a:ext>
            </a:extLst>
          </p:cNvPr>
          <p:cNvPicPr>
            <a:picLocks noChangeAspect="1"/>
          </p:cNvPicPr>
          <p:nvPr userDrawn="1"/>
        </p:nvPicPr>
        <p:blipFill>
          <a:blip r:embed="rId4" cstate="print">
            <a:alphaModFix amt="25000"/>
            <a:extLst>
              <a:ext uri="{28A0092B-C50C-407E-A947-70E740481C1C}">
                <a14:useLocalDpi xmlns:a14="http://schemas.microsoft.com/office/drawing/2010/main" val="0"/>
              </a:ext>
            </a:extLst>
          </a:blip>
          <a:stretch>
            <a:fillRect/>
          </a:stretch>
        </p:blipFill>
        <p:spPr>
          <a:xfrm rot="10800000">
            <a:off x="9682413" y="4216926"/>
            <a:ext cx="2754063" cy="2790552"/>
          </a:xfrm>
          <a:prstGeom prst="rect">
            <a:avLst/>
          </a:prstGeom>
        </p:spPr>
      </p:pic>
      <p:pic>
        <p:nvPicPr>
          <p:cNvPr id="8" name="Picture 7">
            <a:extLst>
              <a:ext uri="{FF2B5EF4-FFF2-40B4-BE49-F238E27FC236}">
                <a16:creationId xmlns:a16="http://schemas.microsoft.com/office/drawing/2014/main" id="{E76923AF-F513-4D13-8EB6-4835D3D905F8}"/>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751011" y="566224"/>
            <a:ext cx="2153807" cy="780870"/>
          </a:xfrm>
          <a:prstGeom prst="rect">
            <a:avLst/>
          </a:prstGeom>
        </p:spPr>
      </p:pic>
      <p:pic>
        <p:nvPicPr>
          <p:cNvPr id="9" name="Picture 8">
            <a:extLst>
              <a:ext uri="{FF2B5EF4-FFF2-40B4-BE49-F238E27FC236}">
                <a16:creationId xmlns:a16="http://schemas.microsoft.com/office/drawing/2014/main" id="{9CA6BD93-60F9-4CEF-B2BF-EC719F5C22E6}"/>
              </a:ext>
            </a:extLst>
          </p:cNvPr>
          <p:cNvPicPr>
            <a:picLocks noChangeAspect="1"/>
          </p:cNvPicPr>
          <p:nvPr userDrawn="1"/>
        </p:nvPicPr>
        <p:blipFill>
          <a:blip r:embed="rId4" cstate="print">
            <a:alphaModFix amt="25000"/>
            <a:extLst>
              <a:ext uri="{28A0092B-C50C-407E-A947-70E740481C1C}">
                <a14:useLocalDpi xmlns:a14="http://schemas.microsoft.com/office/drawing/2010/main" val="0"/>
              </a:ext>
            </a:extLst>
          </a:blip>
          <a:stretch>
            <a:fillRect/>
          </a:stretch>
        </p:blipFill>
        <p:spPr>
          <a:xfrm>
            <a:off x="1" y="-7274"/>
            <a:ext cx="2754063" cy="2790552"/>
          </a:xfrm>
          <a:prstGeom prst="rect">
            <a:avLst/>
          </a:prstGeom>
        </p:spPr>
      </p:pic>
      <p:cxnSp>
        <p:nvCxnSpPr>
          <p:cNvPr id="10" name="Straight Connector 9">
            <a:extLst>
              <a:ext uri="{FF2B5EF4-FFF2-40B4-BE49-F238E27FC236}">
                <a16:creationId xmlns:a16="http://schemas.microsoft.com/office/drawing/2014/main" id="{7423D468-AAD6-4A9C-B8B6-C02018AE28EB}"/>
              </a:ext>
            </a:extLst>
          </p:cNvPr>
          <p:cNvCxnSpPr/>
          <p:nvPr userDrawn="1"/>
        </p:nvCxnSpPr>
        <p:spPr>
          <a:xfrm>
            <a:off x="1445559" y="4944142"/>
            <a:ext cx="1762650" cy="0"/>
          </a:xfrm>
          <a:prstGeom prst="line">
            <a:avLst/>
          </a:prstGeom>
          <a:ln w="25400">
            <a:solidFill>
              <a:srgbClr val="B59362"/>
            </a:solidFill>
          </a:ln>
        </p:spPr>
        <p:style>
          <a:lnRef idx="1">
            <a:schemeClr val="accent1"/>
          </a:lnRef>
          <a:fillRef idx="0">
            <a:schemeClr val="accent1"/>
          </a:fillRef>
          <a:effectRef idx="0">
            <a:schemeClr val="accent1"/>
          </a:effectRef>
          <a:fontRef idx="minor">
            <a:schemeClr val="tx1"/>
          </a:fontRef>
        </p:style>
      </p:cxnSp>
      <p:sp>
        <p:nvSpPr>
          <p:cNvPr id="11" name="Title 10">
            <a:extLst>
              <a:ext uri="{FF2B5EF4-FFF2-40B4-BE49-F238E27FC236}">
                <a16:creationId xmlns:a16="http://schemas.microsoft.com/office/drawing/2014/main" id="{A4ACBC7F-74E2-4C62-99CF-89EA98004FDF}"/>
              </a:ext>
            </a:extLst>
          </p:cNvPr>
          <p:cNvSpPr>
            <a:spLocks noGrp="1"/>
          </p:cNvSpPr>
          <p:nvPr>
            <p:ph type="title"/>
          </p:nvPr>
        </p:nvSpPr>
        <p:spPr>
          <a:xfrm>
            <a:off x="1445558" y="4045690"/>
            <a:ext cx="8037254" cy="839592"/>
          </a:xfrm>
        </p:spPr>
        <p:txBody>
          <a:bodyPr/>
          <a:lstStyle>
            <a:lvl1pPr marL="0" algn="l" defTabSz="466298" rtl="0" eaLnBrk="1" latinLnBrk="0" hangingPunct="1">
              <a:defRPr lang="en-US" sz="5303" kern="1200" dirty="0">
                <a:solidFill>
                  <a:schemeClr val="bg1"/>
                </a:solidFill>
                <a:latin typeface="+mj-lt"/>
                <a:ea typeface="Open Sans Light" charset="0"/>
                <a:cs typeface="Open Sans Light" charset="0"/>
              </a:defRPr>
            </a:lvl1pPr>
          </a:lstStyle>
          <a:p>
            <a:r>
              <a:rPr lang="en-US"/>
              <a:t>Click to edit Master title style</a:t>
            </a:r>
          </a:p>
        </p:txBody>
      </p:sp>
    </p:spTree>
    <p:extLst>
      <p:ext uri="{BB962C8B-B14F-4D97-AF65-F5344CB8AC3E}">
        <p14:creationId xmlns:p14="http://schemas.microsoft.com/office/powerpoint/2010/main" val="241343553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4_Title Slide">
    <p:bg>
      <p:bgPr>
        <a:solidFill>
          <a:schemeClr val="accent1"/>
        </a:solidFill>
        <a:effectLst/>
      </p:bgPr>
    </p:bg>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0"/>
            <a:ext cx="12436475" cy="6994525"/>
          </a:xfrm>
          <a:prstGeom prst="rect">
            <a:avLst/>
          </a:prstGeom>
        </p:spPr>
      </p:pic>
      <p:sp>
        <p:nvSpPr>
          <p:cNvPr id="42" name="Rectangle 41"/>
          <p:cNvSpPr/>
          <p:nvPr/>
        </p:nvSpPr>
        <p:spPr>
          <a:xfrm>
            <a:off x="-4" y="0"/>
            <a:ext cx="12436475" cy="6994525"/>
          </a:xfrm>
          <a:prstGeom prst="rect">
            <a:avLst/>
          </a:prstGeom>
          <a:gradFill flip="none" rotWithShape="1">
            <a:gsLst>
              <a:gs pos="86000">
                <a:srgbClr val="221B58"/>
              </a:gs>
              <a:gs pos="0">
                <a:schemeClr val="accent1">
                  <a:lumMod val="95000"/>
                  <a:lumOff val="5000"/>
                  <a:alpha val="66000"/>
                </a:schemeClr>
              </a:gs>
              <a:gs pos="100000">
                <a:schemeClr val="accent1">
                  <a:lumMod val="75000"/>
                </a:schemeClr>
              </a:gs>
              <a:gs pos="64000">
                <a:schemeClr val="accent1">
                  <a:lumMod val="60000"/>
                  <a:alpha val="94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2" name="Title 1"/>
          <p:cNvSpPr>
            <a:spLocks noGrp="1"/>
          </p:cNvSpPr>
          <p:nvPr>
            <p:ph type="ctrTitle"/>
          </p:nvPr>
        </p:nvSpPr>
        <p:spPr>
          <a:xfrm>
            <a:off x="847859" y="4646665"/>
            <a:ext cx="6615514" cy="560205"/>
          </a:xfrm>
        </p:spPr>
        <p:txBody>
          <a:bodyPr anchor="b">
            <a:normAutofit/>
          </a:bodyPr>
          <a:lstStyle>
            <a:lvl1pPr algn="l">
              <a:defRPr sz="2040" b="1">
                <a:solidFill>
                  <a:schemeClr val="bg1"/>
                </a:solidFill>
                <a:latin typeface="+mn-lt"/>
              </a:defRPr>
            </a:lvl1pPr>
          </a:lstStyle>
          <a:p>
            <a:r>
              <a:rPr lang="en-US"/>
              <a:t>Click to edit Master title style</a:t>
            </a:r>
          </a:p>
        </p:txBody>
      </p:sp>
      <p:sp>
        <p:nvSpPr>
          <p:cNvPr id="3" name="Subtitle 2"/>
          <p:cNvSpPr>
            <a:spLocks noGrp="1"/>
          </p:cNvSpPr>
          <p:nvPr>
            <p:ph type="subTitle" idx="1"/>
          </p:nvPr>
        </p:nvSpPr>
        <p:spPr>
          <a:xfrm>
            <a:off x="847858" y="5206870"/>
            <a:ext cx="6615515" cy="380485"/>
          </a:xfrm>
        </p:spPr>
        <p:txBody>
          <a:bodyPr>
            <a:normAutofit/>
          </a:bodyPr>
          <a:lstStyle>
            <a:lvl1pPr marL="0" indent="0" algn="l">
              <a:buNone/>
              <a:defRPr sz="1632">
                <a:solidFill>
                  <a:schemeClr val="bg2"/>
                </a:solidFill>
                <a:latin typeface="+mj-lt"/>
              </a:defRPr>
            </a:lvl1pPr>
            <a:lvl2pPr marL="466298" indent="0" algn="ctr">
              <a:buNone/>
              <a:defRPr sz="2040"/>
            </a:lvl2pPr>
            <a:lvl3pPr marL="932597" indent="0" algn="ctr">
              <a:buNone/>
              <a:defRPr sz="1836"/>
            </a:lvl3pPr>
            <a:lvl4pPr marL="1398895" indent="0" algn="ctr">
              <a:buNone/>
              <a:defRPr sz="1632"/>
            </a:lvl4pPr>
            <a:lvl5pPr marL="1865193" indent="0" algn="ctr">
              <a:buNone/>
              <a:defRPr sz="1632"/>
            </a:lvl5pPr>
            <a:lvl6pPr marL="2331491" indent="0" algn="ctr">
              <a:buNone/>
              <a:defRPr sz="1632"/>
            </a:lvl6pPr>
            <a:lvl7pPr marL="2797790" indent="0" algn="ctr">
              <a:buNone/>
              <a:defRPr sz="1632"/>
            </a:lvl7pPr>
            <a:lvl8pPr marL="3264088" indent="0" algn="ctr">
              <a:buNone/>
              <a:defRPr sz="1632"/>
            </a:lvl8pPr>
            <a:lvl9pPr marL="3730386" indent="0" algn="ctr">
              <a:buNone/>
              <a:defRPr sz="1632"/>
            </a:lvl9pPr>
          </a:lstStyle>
          <a:p>
            <a:r>
              <a:rPr lang="en-US"/>
              <a:t>Click to edit Master subtitle style</a:t>
            </a:r>
          </a:p>
        </p:txBody>
      </p:sp>
      <p:cxnSp>
        <p:nvCxnSpPr>
          <p:cNvPr id="14" name="Straight Connector 13"/>
          <p:cNvCxnSpPr/>
          <p:nvPr/>
        </p:nvCxnSpPr>
        <p:spPr>
          <a:xfrm>
            <a:off x="847859" y="4274432"/>
            <a:ext cx="5784929"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16" name="Group 15"/>
          <p:cNvGrpSpPr/>
          <p:nvPr/>
        </p:nvGrpSpPr>
        <p:grpSpPr>
          <a:xfrm>
            <a:off x="8804601" y="4646666"/>
            <a:ext cx="3631871" cy="2347859"/>
            <a:chOff x="6473640" y="4555968"/>
            <a:chExt cx="2670357" cy="2302032"/>
          </a:xfrm>
        </p:grpSpPr>
        <p:sp>
          <p:nvSpPr>
            <p:cNvPr id="22" name="Isosceles Triangle 21"/>
            <p:cNvSpPr/>
            <p:nvPr userDrawn="1"/>
          </p:nvSpPr>
          <p:spPr>
            <a:xfrm>
              <a:off x="6473640" y="4555968"/>
              <a:ext cx="2670357" cy="2302032"/>
            </a:xfrm>
            <a:prstGeom prst="triangle">
              <a:avLst>
                <a:gd name="adj" fmla="val 100000"/>
              </a:avLst>
            </a:prstGeom>
            <a:gradFill flip="none" rotWithShape="1">
              <a:gsLst>
                <a:gs pos="56000">
                  <a:schemeClr val="accent2">
                    <a:lumMod val="75000"/>
                    <a:alpha val="36000"/>
                  </a:schemeClr>
                </a:gs>
                <a:gs pos="100000">
                  <a:schemeClr val="accent1">
                    <a:lumMod val="75000"/>
                    <a:alpha val="44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36"/>
            </a:p>
          </p:txBody>
        </p:sp>
        <p:sp>
          <p:nvSpPr>
            <p:cNvPr id="15" name="Isosceles Triangle 14"/>
            <p:cNvSpPr/>
            <p:nvPr userDrawn="1"/>
          </p:nvSpPr>
          <p:spPr>
            <a:xfrm>
              <a:off x="6781800" y="4821623"/>
              <a:ext cx="2362197" cy="2036377"/>
            </a:xfrm>
            <a:prstGeom prst="triangle">
              <a:avLst>
                <a:gd name="adj" fmla="val 100000"/>
              </a:avLst>
            </a:prstGeom>
            <a:gradFill flip="none" rotWithShape="1">
              <a:gsLst>
                <a:gs pos="56000">
                  <a:schemeClr val="accent2">
                    <a:lumMod val="75000"/>
                    <a:alpha val="35000"/>
                  </a:schemeClr>
                </a:gs>
                <a:gs pos="100000">
                  <a:schemeClr val="accent1">
                    <a:lumMod val="75000"/>
                    <a:alpha val="44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36"/>
            </a:p>
          </p:txBody>
        </p:sp>
      </p:grpSp>
      <p:grpSp>
        <p:nvGrpSpPr>
          <p:cNvPr id="17" name="Group 16"/>
          <p:cNvGrpSpPr/>
          <p:nvPr/>
        </p:nvGrpSpPr>
        <p:grpSpPr>
          <a:xfrm>
            <a:off x="-10" y="0"/>
            <a:ext cx="3645400" cy="2356605"/>
            <a:chOff x="-7" y="-1"/>
            <a:chExt cx="2680304" cy="2310607"/>
          </a:xfrm>
        </p:grpSpPr>
        <p:sp>
          <p:nvSpPr>
            <p:cNvPr id="19" name="Isosceles Triangle 18"/>
            <p:cNvSpPr/>
            <p:nvPr userDrawn="1"/>
          </p:nvSpPr>
          <p:spPr>
            <a:xfrm flipH="1" flipV="1">
              <a:off x="-6" y="0"/>
              <a:ext cx="2362197" cy="2036377"/>
            </a:xfrm>
            <a:prstGeom prst="triangle">
              <a:avLst>
                <a:gd name="adj" fmla="val 100000"/>
              </a:avLst>
            </a:prstGeom>
            <a:gradFill flip="none" rotWithShape="1">
              <a:gsLst>
                <a:gs pos="56000">
                  <a:schemeClr val="accent2">
                    <a:lumMod val="75000"/>
                    <a:alpha val="10000"/>
                  </a:schemeClr>
                </a:gs>
                <a:gs pos="100000">
                  <a:schemeClr val="accent1">
                    <a:lumMod val="75000"/>
                    <a:alpha val="44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36"/>
            </a:p>
          </p:txBody>
        </p:sp>
        <p:sp>
          <p:nvSpPr>
            <p:cNvPr id="20" name="Isosceles Triangle 19"/>
            <p:cNvSpPr/>
            <p:nvPr userDrawn="1"/>
          </p:nvSpPr>
          <p:spPr>
            <a:xfrm flipH="1" flipV="1">
              <a:off x="-7" y="-1"/>
              <a:ext cx="2680304" cy="2310607"/>
            </a:xfrm>
            <a:prstGeom prst="triangle">
              <a:avLst>
                <a:gd name="adj" fmla="val 100000"/>
              </a:avLst>
            </a:prstGeom>
            <a:gradFill flip="none" rotWithShape="1">
              <a:gsLst>
                <a:gs pos="56000">
                  <a:schemeClr val="accent2">
                    <a:lumMod val="75000"/>
                    <a:alpha val="10000"/>
                  </a:schemeClr>
                </a:gs>
                <a:gs pos="100000">
                  <a:schemeClr val="accent1">
                    <a:lumMod val="75000"/>
                    <a:alpha val="44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36"/>
            </a:p>
          </p:txBody>
        </p:sp>
      </p:grpSp>
      <p:pic>
        <p:nvPicPr>
          <p:cNvPr id="18" name="Picture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7859" y="2099999"/>
            <a:ext cx="4867724" cy="1717044"/>
          </a:xfrm>
          <a:prstGeom prst="rect">
            <a:avLst/>
          </a:prstGeom>
        </p:spPr>
      </p:pic>
    </p:spTree>
    <p:extLst>
      <p:ext uri="{BB962C8B-B14F-4D97-AF65-F5344CB8AC3E}">
        <p14:creationId xmlns:p14="http://schemas.microsoft.com/office/powerpoint/2010/main" val="2289333066"/>
      </p:ext>
    </p:extLst>
  </p:cSld>
  <p:clrMapOvr>
    <a:masterClrMapping/>
  </p:clrMapOvr>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8FBA75F-4029-416E-9668-B735B4158FB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901" t="29657" r="29738" b="17614"/>
          <a:stretch/>
        </p:blipFill>
        <p:spPr>
          <a:xfrm>
            <a:off x="0" y="0"/>
            <a:ext cx="12436475" cy="6994525"/>
          </a:xfrm>
          <a:prstGeom prst="rect">
            <a:avLst/>
          </a:prstGeom>
        </p:spPr>
      </p:pic>
      <p:pic>
        <p:nvPicPr>
          <p:cNvPr id="4" name="Picture 3">
            <a:extLst>
              <a:ext uri="{FF2B5EF4-FFF2-40B4-BE49-F238E27FC236}">
                <a16:creationId xmlns:a16="http://schemas.microsoft.com/office/drawing/2014/main" id="{AB83C919-EFB6-4F57-AF17-4F38493A42E8}"/>
              </a:ext>
            </a:extLst>
          </p:cNvPr>
          <p:cNvPicPr>
            <a:picLocks noChangeAspect="1"/>
          </p:cNvPicPr>
          <p:nvPr userDrawn="1"/>
        </p:nvPicPr>
        <p:blipFill rotWithShape="1">
          <a:blip r:embed="rId3">
            <a:alphaModFix amt="90000"/>
          </a:blip>
          <a:srcRect r="26030"/>
          <a:stretch/>
        </p:blipFill>
        <p:spPr>
          <a:xfrm>
            <a:off x="-1" y="2276"/>
            <a:ext cx="12436475" cy="6994525"/>
          </a:xfrm>
          <a:prstGeom prst="rect">
            <a:avLst/>
          </a:prstGeom>
        </p:spPr>
      </p:pic>
      <p:pic>
        <p:nvPicPr>
          <p:cNvPr id="5" name="Picture 4">
            <a:extLst>
              <a:ext uri="{FF2B5EF4-FFF2-40B4-BE49-F238E27FC236}">
                <a16:creationId xmlns:a16="http://schemas.microsoft.com/office/drawing/2014/main" id="{0A060622-453A-46D6-AADF-357C309E403E}"/>
              </a:ext>
            </a:extLst>
          </p:cNvPr>
          <p:cNvPicPr>
            <a:picLocks noChangeAspect="1"/>
          </p:cNvPicPr>
          <p:nvPr userDrawn="1"/>
        </p:nvPicPr>
        <p:blipFill>
          <a:blip r:embed="rId4" cstate="print">
            <a:alphaModFix amt="25000"/>
            <a:extLst>
              <a:ext uri="{28A0092B-C50C-407E-A947-70E740481C1C}">
                <a14:useLocalDpi xmlns:a14="http://schemas.microsoft.com/office/drawing/2010/main" val="0"/>
              </a:ext>
            </a:extLst>
          </a:blip>
          <a:stretch>
            <a:fillRect/>
          </a:stretch>
        </p:blipFill>
        <p:spPr>
          <a:xfrm rot="10800000">
            <a:off x="9682412" y="4203973"/>
            <a:ext cx="2754063" cy="2790552"/>
          </a:xfrm>
          <a:prstGeom prst="rect">
            <a:avLst/>
          </a:prstGeom>
        </p:spPr>
      </p:pic>
      <p:pic>
        <p:nvPicPr>
          <p:cNvPr id="6" name="Picture 5">
            <a:extLst>
              <a:ext uri="{FF2B5EF4-FFF2-40B4-BE49-F238E27FC236}">
                <a16:creationId xmlns:a16="http://schemas.microsoft.com/office/drawing/2014/main" id="{ED2E4725-A8C4-4624-9E66-0047E3FC683C}"/>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751011" y="566224"/>
            <a:ext cx="2153807" cy="780870"/>
          </a:xfrm>
          <a:prstGeom prst="rect">
            <a:avLst/>
          </a:prstGeom>
        </p:spPr>
      </p:pic>
      <p:pic>
        <p:nvPicPr>
          <p:cNvPr id="7" name="Picture 6">
            <a:extLst>
              <a:ext uri="{FF2B5EF4-FFF2-40B4-BE49-F238E27FC236}">
                <a16:creationId xmlns:a16="http://schemas.microsoft.com/office/drawing/2014/main" id="{9A16DD8B-E7DD-4681-BDBD-81A515047A23}"/>
              </a:ext>
            </a:extLst>
          </p:cNvPr>
          <p:cNvPicPr>
            <a:picLocks noChangeAspect="1"/>
          </p:cNvPicPr>
          <p:nvPr userDrawn="1"/>
        </p:nvPicPr>
        <p:blipFill>
          <a:blip r:embed="rId4" cstate="print">
            <a:alphaModFix amt="25000"/>
            <a:extLst>
              <a:ext uri="{28A0092B-C50C-407E-A947-70E740481C1C}">
                <a14:useLocalDpi xmlns:a14="http://schemas.microsoft.com/office/drawing/2010/main" val="0"/>
              </a:ext>
            </a:extLst>
          </a:blip>
          <a:stretch>
            <a:fillRect/>
          </a:stretch>
        </p:blipFill>
        <p:spPr>
          <a:xfrm>
            <a:off x="1" y="-18647"/>
            <a:ext cx="2754063" cy="2790552"/>
          </a:xfrm>
          <a:prstGeom prst="rect">
            <a:avLst/>
          </a:prstGeom>
        </p:spPr>
      </p:pic>
      <p:cxnSp>
        <p:nvCxnSpPr>
          <p:cNvPr id="8" name="Straight Connector 7">
            <a:extLst>
              <a:ext uri="{FF2B5EF4-FFF2-40B4-BE49-F238E27FC236}">
                <a16:creationId xmlns:a16="http://schemas.microsoft.com/office/drawing/2014/main" id="{A385509D-32A0-495F-936F-80876385F392}"/>
              </a:ext>
            </a:extLst>
          </p:cNvPr>
          <p:cNvCxnSpPr/>
          <p:nvPr userDrawn="1"/>
        </p:nvCxnSpPr>
        <p:spPr>
          <a:xfrm>
            <a:off x="1445559" y="4944142"/>
            <a:ext cx="1762650" cy="0"/>
          </a:xfrm>
          <a:prstGeom prst="line">
            <a:avLst/>
          </a:prstGeom>
          <a:ln w="25400">
            <a:solidFill>
              <a:srgbClr val="B59362"/>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800CF0F9-0ECE-4BA0-90BE-664B70D6B325}"/>
              </a:ext>
            </a:extLst>
          </p:cNvPr>
          <p:cNvSpPr>
            <a:spLocks noGrp="1"/>
          </p:cNvSpPr>
          <p:nvPr>
            <p:ph type="title"/>
          </p:nvPr>
        </p:nvSpPr>
        <p:spPr>
          <a:xfrm>
            <a:off x="1445558" y="4043623"/>
            <a:ext cx="7959526" cy="839592"/>
          </a:xfrm>
        </p:spPr>
        <p:txBody>
          <a:bodyPr/>
          <a:lstStyle>
            <a:lvl1pPr>
              <a:defRPr lang="en-US" sz="5303" kern="1200" cap="none" baseline="0" dirty="0">
                <a:solidFill>
                  <a:schemeClr val="bg1"/>
                </a:solidFill>
                <a:latin typeface="+mj-lt"/>
                <a:ea typeface="Open Sans Light" charset="0"/>
                <a:cs typeface="Open Sans Light" charset="0"/>
              </a:defRPr>
            </a:lvl1pPr>
          </a:lstStyle>
          <a:p>
            <a:r>
              <a:rPr lang="en-US"/>
              <a:t>Click to edit Master title style</a:t>
            </a:r>
          </a:p>
        </p:txBody>
      </p:sp>
    </p:spTree>
    <p:extLst>
      <p:ext uri="{BB962C8B-B14F-4D97-AF65-F5344CB8AC3E}">
        <p14:creationId xmlns:p14="http://schemas.microsoft.com/office/powerpoint/2010/main" val="184425260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 preserve="1">
  <p:cSld name="7_Title Slide">
    <p:bg>
      <p:bgPr>
        <a:solidFill>
          <a:schemeClr val="accent1"/>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632288" y="-2"/>
            <a:ext cx="10804185" cy="6994527"/>
          </a:xfrm>
          <a:prstGeom prst="rect">
            <a:avLst/>
          </a:prstGeom>
        </p:spPr>
      </p:pic>
      <p:sp>
        <p:nvSpPr>
          <p:cNvPr id="42" name="Rectangle 41"/>
          <p:cNvSpPr/>
          <p:nvPr/>
        </p:nvSpPr>
        <p:spPr>
          <a:xfrm>
            <a:off x="-4" y="0"/>
            <a:ext cx="12436475" cy="6994525"/>
          </a:xfrm>
          <a:prstGeom prst="rect">
            <a:avLst/>
          </a:prstGeom>
          <a:gradFill flip="none" rotWithShape="1">
            <a:gsLst>
              <a:gs pos="86000">
                <a:srgbClr val="221B58"/>
              </a:gs>
              <a:gs pos="0">
                <a:schemeClr val="accent1">
                  <a:lumMod val="95000"/>
                  <a:lumOff val="5000"/>
                  <a:alpha val="66000"/>
                </a:schemeClr>
              </a:gs>
              <a:gs pos="100000">
                <a:schemeClr val="accent1">
                  <a:lumMod val="75000"/>
                </a:schemeClr>
              </a:gs>
              <a:gs pos="64000">
                <a:schemeClr val="accent1">
                  <a:lumMod val="60000"/>
                  <a:alpha val="94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2" name="Title 1"/>
          <p:cNvSpPr>
            <a:spLocks noGrp="1"/>
          </p:cNvSpPr>
          <p:nvPr>
            <p:ph type="ctrTitle"/>
          </p:nvPr>
        </p:nvSpPr>
        <p:spPr>
          <a:xfrm>
            <a:off x="847859" y="4646665"/>
            <a:ext cx="6615514" cy="560205"/>
          </a:xfrm>
        </p:spPr>
        <p:txBody>
          <a:bodyPr anchor="b">
            <a:normAutofit/>
          </a:bodyPr>
          <a:lstStyle>
            <a:lvl1pPr algn="l">
              <a:defRPr sz="2040" b="1">
                <a:solidFill>
                  <a:schemeClr val="bg1"/>
                </a:solidFill>
                <a:latin typeface="+mn-lt"/>
              </a:defRPr>
            </a:lvl1pPr>
          </a:lstStyle>
          <a:p>
            <a:r>
              <a:rPr lang="en-US"/>
              <a:t>Click to edit Master title style</a:t>
            </a:r>
          </a:p>
        </p:txBody>
      </p:sp>
      <p:sp>
        <p:nvSpPr>
          <p:cNvPr id="3" name="Subtitle 2"/>
          <p:cNvSpPr>
            <a:spLocks noGrp="1"/>
          </p:cNvSpPr>
          <p:nvPr>
            <p:ph type="subTitle" idx="1"/>
          </p:nvPr>
        </p:nvSpPr>
        <p:spPr>
          <a:xfrm>
            <a:off x="847858" y="5206870"/>
            <a:ext cx="6615515" cy="380485"/>
          </a:xfrm>
        </p:spPr>
        <p:txBody>
          <a:bodyPr>
            <a:normAutofit/>
          </a:bodyPr>
          <a:lstStyle>
            <a:lvl1pPr marL="0" indent="0" algn="l">
              <a:buNone/>
              <a:defRPr sz="1632">
                <a:solidFill>
                  <a:schemeClr val="bg2"/>
                </a:solidFill>
                <a:latin typeface="+mj-lt"/>
              </a:defRPr>
            </a:lvl1pPr>
            <a:lvl2pPr marL="466298" indent="0" algn="ctr">
              <a:buNone/>
              <a:defRPr sz="2040"/>
            </a:lvl2pPr>
            <a:lvl3pPr marL="932597" indent="0" algn="ctr">
              <a:buNone/>
              <a:defRPr sz="1836"/>
            </a:lvl3pPr>
            <a:lvl4pPr marL="1398895" indent="0" algn="ctr">
              <a:buNone/>
              <a:defRPr sz="1632"/>
            </a:lvl4pPr>
            <a:lvl5pPr marL="1865193" indent="0" algn="ctr">
              <a:buNone/>
              <a:defRPr sz="1632"/>
            </a:lvl5pPr>
            <a:lvl6pPr marL="2331491" indent="0" algn="ctr">
              <a:buNone/>
              <a:defRPr sz="1632"/>
            </a:lvl6pPr>
            <a:lvl7pPr marL="2797790" indent="0" algn="ctr">
              <a:buNone/>
              <a:defRPr sz="1632"/>
            </a:lvl7pPr>
            <a:lvl8pPr marL="3264088" indent="0" algn="ctr">
              <a:buNone/>
              <a:defRPr sz="1632"/>
            </a:lvl8pPr>
            <a:lvl9pPr marL="3730386" indent="0" algn="ctr">
              <a:buNone/>
              <a:defRPr sz="1632"/>
            </a:lvl9pPr>
          </a:lstStyle>
          <a:p>
            <a:r>
              <a:rPr lang="en-US"/>
              <a:t>Click to edit Master subtitle style</a:t>
            </a:r>
          </a:p>
        </p:txBody>
      </p:sp>
      <p:cxnSp>
        <p:nvCxnSpPr>
          <p:cNvPr id="14" name="Straight Connector 13"/>
          <p:cNvCxnSpPr/>
          <p:nvPr/>
        </p:nvCxnSpPr>
        <p:spPr>
          <a:xfrm>
            <a:off x="847859" y="4274432"/>
            <a:ext cx="5784929"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16" name="Group 15"/>
          <p:cNvGrpSpPr/>
          <p:nvPr/>
        </p:nvGrpSpPr>
        <p:grpSpPr>
          <a:xfrm>
            <a:off x="8804601" y="4646666"/>
            <a:ext cx="3631871" cy="2347859"/>
            <a:chOff x="6473640" y="4555968"/>
            <a:chExt cx="2670357" cy="2302032"/>
          </a:xfrm>
        </p:grpSpPr>
        <p:sp>
          <p:nvSpPr>
            <p:cNvPr id="22" name="Isosceles Triangle 21"/>
            <p:cNvSpPr/>
            <p:nvPr userDrawn="1"/>
          </p:nvSpPr>
          <p:spPr>
            <a:xfrm>
              <a:off x="6473640" y="4555968"/>
              <a:ext cx="2670357" cy="2302032"/>
            </a:xfrm>
            <a:prstGeom prst="triangle">
              <a:avLst>
                <a:gd name="adj" fmla="val 100000"/>
              </a:avLst>
            </a:prstGeom>
            <a:gradFill flip="none" rotWithShape="1">
              <a:gsLst>
                <a:gs pos="56000">
                  <a:schemeClr val="accent2">
                    <a:lumMod val="75000"/>
                    <a:alpha val="36000"/>
                  </a:schemeClr>
                </a:gs>
                <a:gs pos="100000">
                  <a:schemeClr val="accent1">
                    <a:lumMod val="75000"/>
                    <a:alpha val="44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36"/>
            </a:p>
          </p:txBody>
        </p:sp>
        <p:sp>
          <p:nvSpPr>
            <p:cNvPr id="15" name="Isosceles Triangle 14"/>
            <p:cNvSpPr/>
            <p:nvPr userDrawn="1"/>
          </p:nvSpPr>
          <p:spPr>
            <a:xfrm>
              <a:off x="6781800" y="4821623"/>
              <a:ext cx="2362197" cy="2036377"/>
            </a:xfrm>
            <a:prstGeom prst="triangle">
              <a:avLst>
                <a:gd name="adj" fmla="val 100000"/>
              </a:avLst>
            </a:prstGeom>
            <a:gradFill flip="none" rotWithShape="1">
              <a:gsLst>
                <a:gs pos="56000">
                  <a:schemeClr val="accent2">
                    <a:lumMod val="75000"/>
                    <a:alpha val="35000"/>
                  </a:schemeClr>
                </a:gs>
                <a:gs pos="100000">
                  <a:schemeClr val="accent1">
                    <a:lumMod val="75000"/>
                    <a:alpha val="44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36"/>
            </a:p>
          </p:txBody>
        </p:sp>
      </p:grpSp>
      <p:grpSp>
        <p:nvGrpSpPr>
          <p:cNvPr id="17" name="Group 16"/>
          <p:cNvGrpSpPr/>
          <p:nvPr/>
        </p:nvGrpSpPr>
        <p:grpSpPr>
          <a:xfrm>
            <a:off x="-10" y="0"/>
            <a:ext cx="3645400" cy="2356605"/>
            <a:chOff x="-7" y="-1"/>
            <a:chExt cx="2680304" cy="2310607"/>
          </a:xfrm>
        </p:grpSpPr>
        <p:sp>
          <p:nvSpPr>
            <p:cNvPr id="19" name="Isosceles Triangle 18"/>
            <p:cNvSpPr/>
            <p:nvPr userDrawn="1"/>
          </p:nvSpPr>
          <p:spPr>
            <a:xfrm flipH="1" flipV="1">
              <a:off x="-6" y="0"/>
              <a:ext cx="2362197" cy="2036377"/>
            </a:xfrm>
            <a:prstGeom prst="triangle">
              <a:avLst>
                <a:gd name="adj" fmla="val 100000"/>
              </a:avLst>
            </a:prstGeom>
            <a:gradFill flip="none" rotWithShape="1">
              <a:gsLst>
                <a:gs pos="56000">
                  <a:schemeClr val="accent2">
                    <a:lumMod val="75000"/>
                    <a:alpha val="10000"/>
                  </a:schemeClr>
                </a:gs>
                <a:gs pos="100000">
                  <a:schemeClr val="accent1">
                    <a:lumMod val="75000"/>
                    <a:alpha val="44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36"/>
            </a:p>
          </p:txBody>
        </p:sp>
        <p:sp>
          <p:nvSpPr>
            <p:cNvPr id="20" name="Isosceles Triangle 19"/>
            <p:cNvSpPr/>
            <p:nvPr userDrawn="1"/>
          </p:nvSpPr>
          <p:spPr>
            <a:xfrm flipH="1" flipV="1">
              <a:off x="-7" y="-1"/>
              <a:ext cx="2680304" cy="2310607"/>
            </a:xfrm>
            <a:prstGeom prst="triangle">
              <a:avLst>
                <a:gd name="adj" fmla="val 100000"/>
              </a:avLst>
            </a:prstGeom>
            <a:gradFill flip="none" rotWithShape="1">
              <a:gsLst>
                <a:gs pos="56000">
                  <a:schemeClr val="accent2">
                    <a:lumMod val="75000"/>
                    <a:alpha val="10000"/>
                  </a:schemeClr>
                </a:gs>
                <a:gs pos="100000">
                  <a:schemeClr val="accent1">
                    <a:lumMod val="75000"/>
                    <a:alpha val="44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36"/>
            </a:p>
          </p:txBody>
        </p:sp>
      </p:grpSp>
      <p:pic>
        <p:nvPicPr>
          <p:cNvPr id="18" name="Picture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7859" y="2099999"/>
            <a:ext cx="4867724" cy="1717044"/>
          </a:xfrm>
          <a:prstGeom prst="rect">
            <a:avLst/>
          </a:prstGeom>
        </p:spPr>
      </p:pic>
    </p:spTree>
    <p:extLst>
      <p:ext uri="{BB962C8B-B14F-4D97-AF65-F5344CB8AC3E}">
        <p14:creationId xmlns:p14="http://schemas.microsoft.com/office/powerpoint/2010/main" val="798903540"/>
      </p:ext>
    </p:extLst>
  </p:cSld>
  <p:clrMapOvr>
    <a:masterClrMapping/>
  </p:clrMapOvr>
  <p:extLst>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itle" preserve="1">
  <p:cSld name="8_Title Slide">
    <p:bg>
      <p:bgPr>
        <a:solidFill>
          <a:schemeClr val="accent1"/>
        </a:solidFill>
        <a:effectLst/>
      </p:bgPr>
    </p:bg>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2"/>
            <a:ext cx="12436475" cy="6994524"/>
          </a:xfrm>
          <a:prstGeom prst="rect">
            <a:avLst/>
          </a:prstGeom>
        </p:spPr>
      </p:pic>
      <p:sp>
        <p:nvSpPr>
          <p:cNvPr id="42" name="Rectangle 41"/>
          <p:cNvSpPr/>
          <p:nvPr/>
        </p:nvSpPr>
        <p:spPr>
          <a:xfrm>
            <a:off x="3094" y="12759"/>
            <a:ext cx="12436475" cy="6994525"/>
          </a:xfrm>
          <a:prstGeom prst="rect">
            <a:avLst/>
          </a:prstGeom>
          <a:gradFill flip="none" rotWithShape="1">
            <a:gsLst>
              <a:gs pos="86000">
                <a:srgbClr val="221B58"/>
              </a:gs>
              <a:gs pos="0">
                <a:schemeClr val="accent1">
                  <a:lumMod val="95000"/>
                  <a:lumOff val="5000"/>
                  <a:alpha val="66000"/>
                </a:schemeClr>
              </a:gs>
              <a:gs pos="100000">
                <a:schemeClr val="accent1">
                  <a:lumMod val="75000"/>
                </a:schemeClr>
              </a:gs>
              <a:gs pos="64000">
                <a:schemeClr val="accent1">
                  <a:lumMod val="60000"/>
                  <a:alpha val="94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2" name="Title 1"/>
          <p:cNvSpPr>
            <a:spLocks noGrp="1"/>
          </p:cNvSpPr>
          <p:nvPr>
            <p:ph type="ctrTitle"/>
          </p:nvPr>
        </p:nvSpPr>
        <p:spPr>
          <a:xfrm>
            <a:off x="847859" y="4646665"/>
            <a:ext cx="6615514" cy="560205"/>
          </a:xfrm>
        </p:spPr>
        <p:txBody>
          <a:bodyPr anchor="b">
            <a:normAutofit/>
          </a:bodyPr>
          <a:lstStyle>
            <a:lvl1pPr algn="l">
              <a:defRPr sz="2040" b="1">
                <a:solidFill>
                  <a:schemeClr val="bg1"/>
                </a:solidFill>
                <a:latin typeface="+mn-lt"/>
              </a:defRPr>
            </a:lvl1pPr>
          </a:lstStyle>
          <a:p>
            <a:r>
              <a:rPr lang="en-US"/>
              <a:t>Click to edit Master title style</a:t>
            </a:r>
          </a:p>
        </p:txBody>
      </p:sp>
      <p:sp>
        <p:nvSpPr>
          <p:cNvPr id="3" name="Subtitle 2"/>
          <p:cNvSpPr>
            <a:spLocks noGrp="1"/>
          </p:cNvSpPr>
          <p:nvPr>
            <p:ph type="subTitle" idx="1"/>
          </p:nvPr>
        </p:nvSpPr>
        <p:spPr>
          <a:xfrm>
            <a:off x="847858" y="5206870"/>
            <a:ext cx="6615515" cy="380485"/>
          </a:xfrm>
        </p:spPr>
        <p:txBody>
          <a:bodyPr>
            <a:normAutofit/>
          </a:bodyPr>
          <a:lstStyle>
            <a:lvl1pPr marL="0" indent="0" algn="l">
              <a:buNone/>
              <a:defRPr sz="1632">
                <a:solidFill>
                  <a:schemeClr val="bg2"/>
                </a:solidFill>
                <a:latin typeface="+mj-lt"/>
              </a:defRPr>
            </a:lvl1pPr>
            <a:lvl2pPr marL="466298" indent="0" algn="ctr">
              <a:buNone/>
              <a:defRPr sz="2040"/>
            </a:lvl2pPr>
            <a:lvl3pPr marL="932597" indent="0" algn="ctr">
              <a:buNone/>
              <a:defRPr sz="1836"/>
            </a:lvl3pPr>
            <a:lvl4pPr marL="1398895" indent="0" algn="ctr">
              <a:buNone/>
              <a:defRPr sz="1632"/>
            </a:lvl4pPr>
            <a:lvl5pPr marL="1865193" indent="0" algn="ctr">
              <a:buNone/>
              <a:defRPr sz="1632"/>
            </a:lvl5pPr>
            <a:lvl6pPr marL="2331491" indent="0" algn="ctr">
              <a:buNone/>
              <a:defRPr sz="1632"/>
            </a:lvl6pPr>
            <a:lvl7pPr marL="2797790" indent="0" algn="ctr">
              <a:buNone/>
              <a:defRPr sz="1632"/>
            </a:lvl7pPr>
            <a:lvl8pPr marL="3264088" indent="0" algn="ctr">
              <a:buNone/>
              <a:defRPr sz="1632"/>
            </a:lvl8pPr>
            <a:lvl9pPr marL="3730386" indent="0" algn="ctr">
              <a:buNone/>
              <a:defRPr sz="1632"/>
            </a:lvl9pPr>
          </a:lstStyle>
          <a:p>
            <a:r>
              <a:rPr lang="en-US"/>
              <a:t>Click to edit Master subtitle style</a:t>
            </a:r>
          </a:p>
        </p:txBody>
      </p:sp>
      <p:cxnSp>
        <p:nvCxnSpPr>
          <p:cNvPr id="14" name="Straight Connector 13"/>
          <p:cNvCxnSpPr/>
          <p:nvPr/>
        </p:nvCxnSpPr>
        <p:spPr>
          <a:xfrm>
            <a:off x="847859" y="4274432"/>
            <a:ext cx="5784929"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16" name="Group 15"/>
          <p:cNvGrpSpPr/>
          <p:nvPr/>
        </p:nvGrpSpPr>
        <p:grpSpPr>
          <a:xfrm>
            <a:off x="8804601" y="4646666"/>
            <a:ext cx="3631871" cy="2347859"/>
            <a:chOff x="6473640" y="4555968"/>
            <a:chExt cx="2670357" cy="2302032"/>
          </a:xfrm>
        </p:grpSpPr>
        <p:sp>
          <p:nvSpPr>
            <p:cNvPr id="22" name="Isosceles Triangle 21"/>
            <p:cNvSpPr/>
            <p:nvPr userDrawn="1"/>
          </p:nvSpPr>
          <p:spPr>
            <a:xfrm>
              <a:off x="6473640" y="4555968"/>
              <a:ext cx="2670357" cy="2302032"/>
            </a:xfrm>
            <a:prstGeom prst="triangle">
              <a:avLst>
                <a:gd name="adj" fmla="val 100000"/>
              </a:avLst>
            </a:prstGeom>
            <a:gradFill flip="none" rotWithShape="1">
              <a:gsLst>
                <a:gs pos="56000">
                  <a:schemeClr val="accent2">
                    <a:lumMod val="75000"/>
                    <a:alpha val="36000"/>
                  </a:schemeClr>
                </a:gs>
                <a:gs pos="100000">
                  <a:schemeClr val="accent1">
                    <a:lumMod val="75000"/>
                    <a:alpha val="44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36"/>
            </a:p>
          </p:txBody>
        </p:sp>
        <p:sp>
          <p:nvSpPr>
            <p:cNvPr id="15" name="Isosceles Triangle 14"/>
            <p:cNvSpPr/>
            <p:nvPr userDrawn="1"/>
          </p:nvSpPr>
          <p:spPr>
            <a:xfrm>
              <a:off x="6781800" y="4821623"/>
              <a:ext cx="2362197" cy="2036377"/>
            </a:xfrm>
            <a:prstGeom prst="triangle">
              <a:avLst>
                <a:gd name="adj" fmla="val 100000"/>
              </a:avLst>
            </a:prstGeom>
            <a:gradFill flip="none" rotWithShape="1">
              <a:gsLst>
                <a:gs pos="56000">
                  <a:schemeClr val="accent2">
                    <a:lumMod val="75000"/>
                    <a:alpha val="35000"/>
                  </a:schemeClr>
                </a:gs>
                <a:gs pos="100000">
                  <a:schemeClr val="accent1">
                    <a:lumMod val="75000"/>
                    <a:alpha val="44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36"/>
            </a:p>
          </p:txBody>
        </p:sp>
      </p:grpSp>
      <p:grpSp>
        <p:nvGrpSpPr>
          <p:cNvPr id="17" name="Group 16"/>
          <p:cNvGrpSpPr/>
          <p:nvPr/>
        </p:nvGrpSpPr>
        <p:grpSpPr>
          <a:xfrm>
            <a:off x="-10" y="0"/>
            <a:ext cx="3645400" cy="2356605"/>
            <a:chOff x="-7" y="-1"/>
            <a:chExt cx="2680304" cy="2310607"/>
          </a:xfrm>
        </p:grpSpPr>
        <p:sp>
          <p:nvSpPr>
            <p:cNvPr id="19" name="Isosceles Triangle 18"/>
            <p:cNvSpPr/>
            <p:nvPr userDrawn="1"/>
          </p:nvSpPr>
          <p:spPr>
            <a:xfrm flipH="1" flipV="1">
              <a:off x="-6" y="0"/>
              <a:ext cx="2362197" cy="2036377"/>
            </a:xfrm>
            <a:prstGeom prst="triangle">
              <a:avLst>
                <a:gd name="adj" fmla="val 100000"/>
              </a:avLst>
            </a:prstGeom>
            <a:gradFill flip="none" rotWithShape="1">
              <a:gsLst>
                <a:gs pos="56000">
                  <a:schemeClr val="accent2">
                    <a:lumMod val="75000"/>
                    <a:alpha val="10000"/>
                  </a:schemeClr>
                </a:gs>
                <a:gs pos="100000">
                  <a:schemeClr val="accent1">
                    <a:lumMod val="75000"/>
                    <a:alpha val="44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36"/>
            </a:p>
          </p:txBody>
        </p:sp>
        <p:sp>
          <p:nvSpPr>
            <p:cNvPr id="20" name="Isosceles Triangle 19"/>
            <p:cNvSpPr/>
            <p:nvPr userDrawn="1"/>
          </p:nvSpPr>
          <p:spPr>
            <a:xfrm flipH="1" flipV="1">
              <a:off x="-7" y="-1"/>
              <a:ext cx="2680304" cy="2310607"/>
            </a:xfrm>
            <a:prstGeom prst="triangle">
              <a:avLst>
                <a:gd name="adj" fmla="val 100000"/>
              </a:avLst>
            </a:prstGeom>
            <a:gradFill flip="none" rotWithShape="1">
              <a:gsLst>
                <a:gs pos="56000">
                  <a:schemeClr val="accent2">
                    <a:lumMod val="75000"/>
                    <a:alpha val="10000"/>
                  </a:schemeClr>
                </a:gs>
                <a:gs pos="100000">
                  <a:schemeClr val="accent1">
                    <a:lumMod val="75000"/>
                    <a:alpha val="44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36"/>
            </a:p>
          </p:txBody>
        </p:sp>
      </p:grpSp>
      <p:pic>
        <p:nvPicPr>
          <p:cNvPr id="18" name="Picture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7859" y="2099999"/>
            <a:ext cx="4867724" cy="1717044"/>
          </a:xfrm>
          <a:prstGeom prst="rect">
            <a:avLst/>
          </a:prstGeom>
        </p:spPr>
      </p:pic>
    </p:spTree>
    <p:extLst>
      <p:ext uri="{BB962C8B-B14F-4D97-AF65-F5344CB8AC3E}">
        <p14:creationId xmlns:p14="http://schemas.microsoft.com/office/powerpoint/2010/main" val="878645349"/>
      </p:ext>
    </p:extLst>
  </p:cSld>
  <p:clrMapOvr>
    <a:masterClrMapping/>
  </p:clrMapOvr>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15_Title Slide">
    <p:bg>
      <p:bgPr>
        <a:solidFill>
          <a:schemeClr val="accent1"/>
        </a:solidFill>
        <a:effectLst/>
      </p:bgPr>
    </p:bg>
    <p:spTree>
      <p:nvGrpSpPr>
        <p:cNvPr id="1" name=""/>
        <p:cNvGrpSpPr/>
        <p:nvPr/>
      </p:nvGrpSpPr>
      <p:grpSpPr>
        <a:xfrm>
          <a:off x="0" y="0"/>
          <a:ext cx="0" cy="0"/>
          <a:chOff x="0" y="0"/>
          <a:chExt cx="0" cy="0"/>
        </a:xfrm>
      </p:grpSpPr>
      <p:pic>
        <p:nvPicPr>
          <p:cNvPr id="25" name="Picture 24"/>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1"/>
            <a:ext cx="12438851" cy="6994525"/>
          </a:xfrm>
          <a:prstGeom prst="rect">
            <a:avLst/>
          </a:prstGeom>
        </p:spPr>
      </p:pic>
      <p:sp>
        <p:nvSpPr>
          <p:cNvPr id="42" name="Rectangle 41"/>
          <p:cNvSpPr/>
          <p:nvPr/>
        </p:nvSpPr>
        <p:spPr>
          <a:xfrm>
            <a:off x="3094" y="12759"/>
            <a:ext cx="12436475" cy="6994525"/>
          </a:xfrm>
          <a:prstGeom prst="rect">
            <a:avLst/>
          </a:prstGeom>
          <a:gradFill flip="none" rotWithShape="1">
            <a:gsLst>
              <a:gs pos="86000">
                <a:srgbClr val="221B58"/>
              </a:gs>
              <a:gs pos="0">
                <a:schemeClr val="accent1">
                  <a:lumMod val="95000"/>
                  <a:lumOff val="5000"/>
                  <a:alpha val="66000"/>
                </a:schemeClr>
              </a:gs>
              <a:gs pos="100000">
                <a:schemeClr val="accent1">
                  <a:lumMod val="75000"/>
                </a:schemeClr>
              </a:gs>
              <a:gs pos="64000">
                <a:schemeClr val="accent1">
                  <a:lumMod val="60000"/>
                  <a:alpha val="94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grpSp>
        <p:nvGrpSpPr>
          <p:cNvPr id="16" name="Group 15"/>
          <p:cNvGrpSpPr/>
          <p:nvPr/>
        </p:nvGrpSpPr>
        <p:grpSpPr>
          <a:xfrm>
            <a:off x="8804601" y="4646666"/>
            <a:ext cx="3631871" cy="2347859"/>
            <a:chOff x="6473640" y="4555968"/>
            <a:chExt cx="2670357" cy="2302032"/>
          </a:xfrm>
        </p:grpSpPr>
        <p:sp>
          <p:nvSpPr>
            <p:cNvPr id="22" name="Isosceles Triangle 21"/>
            <p:cNvSpPr/>
            <p:nvPr userDrawn="1"/>
          </p:nvSpPr>
          <p:spPr>
            <a:xfrm>
              <a:off x="6473640" y="4555968"/>
              <a:ext cx="2670357" cy="2302032"/>
            </a:xfrm>
            <a:prstGeom prst="triangle">
              <a:avLst>
                <a:gd name="adj" fmla="val 100000"/>
              </a:avLst>
            </a:prstGeom>
            <a:gradFill flip="none" rotWithShape="1">
              <a:gsLst>
                <a:gs pos="56000">
                  <a:schemeClr val="accent2">
                    <a:lumMod val="75000"/>
                    <a:alpha val="36000"/>
                  </a:schemeClr>
                </a:gs>
                <a:gs pos="100000">
                  <a:schemeClr val="accent1">
                    <a:lumMod val="75000"/>
                    <a:alpha val="44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36"/>
            </a:p>
          </p:txBody>
        </p:sp>
        <p:sp>
          <p:nvSpPr>
            <p:cNvPr id="15" name="Isosceles Triangle 14"/>
            <p:cNvSpPr/>
            <p:nvPr userDrawn="1"/>
          </p:nvSpPr>
          <p:spPr>
            <a:xfrm>
              <a:off x="6781800" y="4821623"/>
              <a:ext cx="2362197" cy="2036377"/>
            </a:xfrm>
            <a:prstGeom prst="triangle">
              <a:avLst>
                <a:gd name="adj" fmla="val 100000"/>
              </a:avLst>
            </a:prstGeom>
            <a:gradFill flip="none" rotWithShape="1">
              <a:gsLst>
                <a:gs pos="56000">
                  <a:schemeClr val="accent2">
                    <a:lumMod val="75000"/>
                    <a:alpha val="35000"/>
                  </a:schemeClr>
                </a:gs>
                <a:gs pos="100000">
                  <a:schemeClr val="accent1">
                    <a:lumMod val="75000"/>
                    <a:alpha val="44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36"/>
            </a:p>
          </p:txBody>
        </p:sp>
      </p:grpSp>
      <p:grpSp>
        <p:nvGrpSpPr>
          <p:cNvPr id="17" name="Group 16"/>
          <p:cNvGrpSpPr/>
          <p:nvPr/>
        </p:nvGrpSpPr>
        <p:grpSpPr>
          <a:xfrm>
            <a:off x="-10" y="0"/>
            <a:ext cx="3645400" cy="2356605"/>
            <a:chOff x="-7" y="-1"/>
            <a:chExt cx="2680304" cy="2310607"/>
          </a:xfrm>
        </p:grpSpPr>
        <p:sp>
          <p:nvSpPr>
            <p:cNvPr id="19" name="Isosceles Triangle 18"/>
            <p:cNvSpPr/>
            <p:nvPr userDrawn="1"/>
          </p:nvSpPr>
          <p:spPr>
            <a:xfrm flipH="1" flipV="1">
              <a:off x="-6" y="0"/>
              <a:ext cx="2362197" cy="2036377"/>
            </a:xfrm>
            <a:prstGeom prst="triangle">
              <a:avLst>
                <a:gd name="adj" fmla="val 100000"/>
              </a:avLst>
            </a:prstGeom>
            <a:gradFill flip="none" rotWithShape="1">
              <a:gsLst>
                <a:gs pos="56000">
                  <a:schemeClr val="accent2">
                    <a:lumMod val="75000"/>
                    <a:alpha val="10000"/>
                  </a:schemeClr>
                </a:gs>
                <a:gs pos="100000">
                  <a:schemeClr val="accent1">
                    <a:lumMod val="75000"/>
                    <a:alpha val="44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36"/>
            </a:p>
          </p:txBody>
        </p:sp>
        <p:sp>
          <p:nvSpPr>
            <p:cNvPr id="20" name="Isosceles Triangle 19"/>
            <p:cNvSpPr/>
            <p:nvPr userDrawn="1"/>
          </p:nvSpPr>
          <p:spPr>
            <a:xfrm flipH="1" flipV="1">
              <a:off x="-7" y="-1"/>
              <a:ext cx="2680304" cy="2310607"/>
            </a:xfrm>
            <a:prstGeom prst="triangle">
              <a:avLst>
                <a:gd name="adj" fmla="val 100000"/>
              </a:avLst>
            </a:prstGeom>
            <a:gradFill flip="none" rotWithShape="1">
              <a:gsLst>
                <a:gs pos="56000">
                  <a:schemeClr val="accent2">
                    <a:lumMod val="75000"/>
                    <a:alpha val="10000"/>
                  </a:schemeClr>
                </a:gs>
                <a:gs pos="100000">
                  <a:schemeClr val="accent1">
                    <a:lumMod val="75000"/>
                    <a:alpha val="44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36"/>
            </a:p>
          </p:txBody>
        </p:sp>
      </p:grpSp>
      <p:sp>
        <p:nvSpPr>
          <p:cNvPr id="26" name="Title 1"/>
          <p:cNvSpPr>
            <a:spLocks noGrp="1"/>
          </p:cNvSpPr>
          <p:nvPr>
            <p:ph type="ctrTitle"/>
          </p:nvPr>
        </p:nvSpPr>
        <p:spPr>
          <a:xfrm>
            <a:off x="1044223" y="4074017"/>
            <a:ext cx="6615514" cy="560205"/>
          </a:xfrm>
        </p:spPr>
        <p:txBody>
          <a:bodyPr anchor="b">
            <a:noAutofit/>
          </a:bodyPr>
          <a:lstStyle>
            <a:lvl1pPr algn="l">
              <a:defRPr sz="2856" b="1">
                <a:solidFill>
                  <a:schemeClr val="bg1"/>
                </a:solidFill>
                <a:latin typeface="+mn-lt"/>
              </a:defRPr>
            </a:lvl1pPr>
          </a:lstStyle>
          <a:p>
            <a:r>
              <a:rPr lang="en-US"/>
              <a:t>Click to edit Master title style</a:t>
            </a:r>
          </a:p>
        </p:txBody>
      </p:sp>
    </p:spTree>
    <p:extLst>
      <p:ext uri="{BB962C8B-B14F-4D97-AF65-F5344CB8AC3E}">
        <p14:creationId xmlns:p14="http://schemas.microsoft.com/office/powerpoint/2010/main" val="2467515453"/>
      </p:ext>
    </p:extLst>
  </p:cSld>
  <p:clrMapOvr>
    <a:masterClrMapping/>
  </p:clrMapOvr>
  <p:extLst>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16_Title Slide">
    <p:bg>
      <p:bgPr>
        <a:solidFill>
          <a:schemeClr val="accent1"/>
        </a:solidFill>
        <a:effectLst/>
      </p:bgPr>
    </p:bg>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2" cstate="email">
            <a:extLst>
              <a:ext uri="{28A0092B-C50C-407E-A947-70E740481C1C}">
                <a14:useLocalDpi xmlns:a14="http://schemas.microsoft.com/office/drawing/2010/main"/>
              </a:ext>
            </a:extLst>
          </a:blip>
          <a:srcRect l="306" t="3997" r="-263" b="18619"/>
          <a:stretch/>
        </p:blipFill>
        <p:spPr>
          <a:xfrm>
            <a:off x="1" y="16362"/>
            <a:ext cx="12469201" cy="6969983"/>
          </a:xfrm>
          <a:prstGeom prst="rect">
            <a:avLst/>
          </a:prstGeom>
        </p:spPr>
      </p:pic>
      <p:sp>
        <p:nvSpPr>
          <p:cNvPr id="42" name="Rectangle 41"/>
          <p:cNvSpPr/>
          <p:nvPr/>
        </p:nvSpPr>
        <p:spPr>
          <a:xfrm>
            <a:off x="3094" y="12759"/>
            <a:ext cx="12436475" cy="6994525"/>
          </a:xfrm>
          <a:prstGeom prst="rect">
            <a:avLst/>
          </a:prstGeom>
          <a:gradFill flip="none" rotWithShape="1">
            <a:gsLst>
              <a:gs pos="86000">
                <a:srgbClr val="221B58"/>
              </a:gs>
              <a:gs pos="0">
                <a:schemeClr val="accent1">
                  <a:lumMod val="95000"/>
                  <a:lumOff val="5000"/>
                  <a:alpha val="66000"/>
                </a:schemeClr>
              </a:gs>
              <a:gs pos="100000">
                <a:schemeClr val="accent1">
                  <a:lumMod val="75000"/>
                </a:schemeClr>
              </a:gs>
              <a:gs pos="64000">
                <a:schemeClr val="accent1">
                  <a:lumMod val="60000"/>
                  <a:alpha val="94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grpSp>
        <p:nvGrpSpPr>
          <p:cNvPr id="16" name="Group 15"/>
          <p:cNvGrpSpPr/>
          <p:nvPr/>
        </p:nvGrpSpPr>
        <p:grpSpPr>
          <a:xfrm>
            <a:off x="8804601" y="4646666"/>
            <a:ext cx="3631871" cy="2347859"/>
            <a:chOff x="6473640" y="4555968"/>
            <a:chExt cx="2670357" cy="2302032"/>
          </a:xfrm>
        </p:grpSpPr>
        <p:sp>
          <p:nvSpPr>
            <p:cNvPr id="22" name="Isosceles Triangle 21"/>
            <p:cNvSpPr/>
            <p:nvPr userDrawn="1"/>
          </p:nvSpPr>
          <p:spPr>
            <a:xfrm>
              <a:off x="6473640" y="4555968"/>
              <a:ext cx="2670357" cy="2302032"/>
            </a:xfrm>
            <a:prstGeom prst="triangle">
              <a:avLst>
                <a:gd name="adj" fmla="val 100000"/>
              </a:avLst>
            </a:prstGeom>
            <a:gradFill flip="none" rotWithShape="1">
              <a:gsLst>
                <a:gs pos="56000">
                  <a:schemeClr val="accent2">
                    <a:lumMod val="75000"/>
                    <a:alpha val="36000"/>
                  </a:schemeClr>
                </a:gs>
                <a:gs pos="100000">
                  <a:schemeClr val="accent1">
                    <a:lumMod val="75000"/>
                    <a:alpha val="44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36"/>
            </a:p>
          </p:txBody>
        </p:sp>
        <p:sp>
          <p:nvSpPr>
            <p:cNvPr id="15" name="Isosceles Triangle 14"/>
            <p:cNvSpPr/>
            <p:nvPr userDrawn="1"/>
          </p:nvSpPr>
          <p:spPr>
            <a:xfrm>
              <a:off x="6781800" y="4821623"/>
              <a:ext cx="2362197" cy="2036377"/>
            </a:xfrm>
            <a:prstGeom prst="triangle">
              <a:avLst>
                <a:gd name="adj" fmla="val 100000"/>
              </a:avLst>
            </a:prstGeom>
            <a:gradFill flip="none" rotWithShape="1">
              <a:gsLst>
                <a:gs pos="56000">
                  <a:schemeClr val="accent2">
                    <a:lumMod val="75000"/>
                    <a:alpha val="35000"/>
                  </a:schemeClr>
                </a:gs>
                <a:gs pos="100000">
                  <a:schemeClr val="accent1">
                    <a:lumMod val="75000"/>
                    <a:alpha val="44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36"/>
            </a:p>
          </p:txBody>
        </p:sp>
      </p:grpSp>
      <p:grpSp>
        <p:nvGrpSpPr>
          <p:cNvPr id="17" name="Group 16"/>
          <p:cNvGrpSpPr/>
          <p:nvPr/>
        </p:nvGrpSpPr>
        <p:grpSpPr>
          <a:xfrm>
            <a:off x="-10" y="0"/>
            <a:ext cx="3645400" cy="2356605"/>
            <a:chOff x="-7" y="-1"/>
            <a:chExt cx="2680304" cy="2310607"/>
          </a:xfrm>
        </p:grpSpPr>
        <p:sp>
          <p:nvSpPr>
            <p:cNvPr id="19" name="Isosceles Triangle 18"/>
            <p:cNvSpPr/>
            <p:nvPr userDrawn="1"/>
          </p:nvSpPr>
          <p:spPr>
            <a:xfrm flipH="1" flipV="1">
              <a:off x="-6" y="0"/>
              <a:ext cx="2362197" cy="2036377"/>
            </a:xfrm>
            <a:prstGeom prst="triangle">
              <a:avLst>
                <a:gd name="adj" fmla="val 100000"/>
              </a:avLst>
            </a:prstGeom>
            <a:gradFill flip="none" rotWithShape="1">
              <a:gsLst>
                <a:gs pos="56000">
                  <a:schemeClr val="accent2">
                    <a:lumMod val="75000"/>
                    <a:alpha val="10000"/>
                  </a:schemeClr>
                </a:gs>
                <a:gs pos="100000">
                  <a:schemeClr val="accent1">
                    <a:lumMod val="75000"/>
                    <a:alpha val="44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36"/>
            </a:p>
          </p:txBody>
        </p:sp>
        <p:sp>
          <p:nvSpPr>
            <p:cNvPr id="20" name="Isosceles Triangle 19"/>
            <p:cNvSpPr/>
            <p:nvPr userDrawn="1"/>
          </p:nvSpPr>
          <p:spPr>
            <a:xfrm flipH="1" flipV="1">
              <a:off x="-7" y="-1"/>
              <a:ext cx="2680304" cy="2310607"/>
            </a:xfrm>
            <a:prstGeom prst="triangle">
              <a:avLst>
                <a:gd name="adj" fmla="val 100000"/>
              </a:avLst>
            </a:prstGeom>
            <a:gradFill flip="none" rotWithShape="1">
              <a:gsLst>
                <a:gs pos="56000">
                  <a:schemeClr val="accent2">
                    <a:lumMod val="75000"/>
                    <a:alpha val="10000"/>
                  </a:schemeClr>
                </a:gs>
                <a:gs pos="100000">
                  <a:schemeClr val="accent1">
                    <a:lumMod val="75000"/>
                    <a:alpha val="44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36"/>
            </a:p>
          </p:txBody>
        </p:sp>
      </p:grpSp>
      <p:sp>
        <p:nvSpPr>
          <p:cNvPr id="13" name="Title 1"/>
          <p:cNvSpPr>
            <a:spLocks noGrp="1"/>
          </p:cNvSpPr>
          <p:nvPr>
            <p:ph type="ctrTitle"/>
          </p:nvPr>
        </p:nvSpPr>
        <p:spPr>
          <a:xfrm>
            <a:off x="1044223" y="4074017"/>
            <a:ext cx="6615514" cy="560205"/>
          </a:xfrm>
        </p:spPr>
        <p:txBody>
          <a:bodyPr anchor="b">
            <a:noAutofit/>
          </a:bodyPr>
          <a:lstStyle>
            <a:lvl1pPr algn="l">
              <a:defRPr sz="2856" b="1">
                <a:solidFill>
                  <a:schemeClr val="bg1"/>
                </a:solidFill>
                <a:latin typeface="+mn-lt"/>
              </a:defRPr>
            </a:lvl1pPr>
          </a:lstStyle>
          <a:p>
            <a:r>
              <a:rPr lang="en-US"/>
              <a:t>Click to edit Master title style</a:t>
            </a:r>
          </a:p>
        </p:txBody>
      </p:sp>
    </p:spTree>
    <p:extLst>
      <p:ext uri="{BB962C8B-B14F-4D97-AF65-F5344CB8AC3E}">
        <p14:creationId xmlns:p14="http://schemas.microsoft.com/office/powerpoint/2010/main" val="149552315"/>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hoto">
    <p:spTree>
      <p:nvGrpSpPr>
        <p:cNvPr id="1" name=""/>
        <p:cNvGrpSpPr/>
        <p:nvPr/>
      </p:nvGrpSpPr>
      <p:grpSpPr>
        <a:xfrm>
          <a:off x="0" y="0"/>
          <a:ext cx="0" cy="0"/>
          <a:chOff x="0" y="0"/>
          <a:chExt cx="0" cy="0"/>
        </a:xfrm>
      </p:grpSpPr>
      <p:pic>
        <p:nvPicPr>
          <p:cNvPr id="5" name="Picture 4" descr="A person sitting in a chair using a computer&#10;&#10;Description generated with very high confidence">
            <a:extLst>
              <a:ext uri="{FF2B5EF4-FFF2-40B4-BE49-F238E27FC236}">
                <a16:creationId xmlns:a16="http://schemas.microsoft.com/office/drawing/2014/main" id="{03D2BC42-713B-428D-8ED4-A1554F175C3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13780" y="-1"/>
            <a:ext cx="12450255" cy="6994525"/>
          </a:xfrm>
          <a:prstGeom prst="rect">
            <a:avLst/>
          </a:prstGeom>
        </p:spPr>
      </p:pic>
      <p:sp>
        <p:nvSpPr>
          <p:cNvPr id="10" name="Title 1">
            <a:extLst>
              <a:ext uri="{FF2B5EF4-FFF2-40B4-BE49-F238E27FC236}">
                <a16:creationId xmlns:a16="http://schemas.microsoft.com/office/drawing/2014/main" id="{6918950D-BA52-4C37-9FC7-9B2441DABC4D}"/>
              </a:ext>
            </a:extLst>
          </p:cNvPr>
          <p:cNvSpPr>
            <a:spLocks noGrp="1"/>
          </p:cNvSpPr>
          <p:nvPr>
            <p:ph type="title" hasCustomPrompt="1"/>
          </p:nvPr>
        </p:nvSpPr>
        <p:spPr>
          <a:xfrm>
            <a:off x="438157" y="3090314"/>
            <a:ext cx="9590081" cy="1828800"/>
          </a:xfrm>
          <a:noFill/>
        </p:spPr>
        <p:txBody>
          <a:bodyPr lIns="0" tIns="0" rIns="0" bIns="182880" anchor="b" anchorCtr="0"/>
          <a:lstStyle>
            <a:lvl1pPr>
              <a:defRPr sz="5400" strike="noStrike" spc="-150" baseline="0">
                <a:solidFill>
                  <a:schemeClr val="bg2"/>
                </a:solidFill>
              </a:defRPr>
            </a:lvl1pPr>
          </a:lstStyle>
          <a:p>
            <a:r>
              <a:rPr lang="en-US"/>
              <a:t>Microsoft 365</a:t>
            </a:r>
            <a:br>
              <a:rPr lang="en-US"/>
            </a:br>
            <a:r>
              <a:rPr lang="en-US"/>
              <a:t>title or event name</a:t>
            </a:r>
          </a:p>
        </p:txBody>
      </p:sp>
      <p:sp>
        <p:nvSpPr>
          <p:cNvPr id="11" name="Text Placeholder 4">
            <a:extLst>
              <a:ext uri="{FF2B5EF4-FFF2-40B4-BE49-F238E27FC236}">
                <a16:creationId xmlns:a16="http://schemas.microsoft.com/office/drawing/2014/main" id="{4B7969DA-51E9-4FB3-BFCC-63C88E80862C}"/>
              </a:ext>
            </a:extLst>
          </p:cNvPr>
          <p:cNvSpPr>
            <a:spLocks noGrp="1"/>
          </p:cNvSpPr>
          <p:nvPr>
            <p:ph type="body" sz="quarter" idx="12" hasCustomPrompt="1"/>
          </p:nvPr>
        </p:nvSpPr>
        <p:spPr>
          <a:xfrm>
            <a:off x="434976" y="4935118"/>
            <a:ext cx="9590081" cy="964256"/>
          </a:xfrm>
          <a:noFill/>
        </p:spPr>
        <p:txBody>
          <a:bodyPr lIns="0" tIns="0" rIns="0" bIns="0">
            <a:noAutofit/>
          </a:bodyPr>
          <a:lstStyle>
            <a:lvl1pPr marL="0" indent="0">
              <a:lnSpc>
                <a:spcPct val="100000"/>
              </a:lnSpc>
              <a:spcBef>
                <a:spcPts val="0"/>
              </a:spcBef>
              <a:buNone/>
              <a:defRPr sz="1600" spc="0" baseline="0">
                <a:solidFill>
                  <a:schemeClr val="bg2"/>
                </a:solidFill>
                <a:latin typeface="+mn-lt"/>
              </a:defRPr>
            </a:lvl1pPr>
          </a:lstStyle>
          <a:p>
            <a:pPr lvl="0"/>
            <a:r>
              <a:rPr lang="en-US"/>
              <a:t>Author name</a:t>
            </a:r>
          </a:p>
          <a:p>
            <a:pPr lvl="0"/>
            <a:r>
              <a:rPr lang="en-US"/>
              <a:t>Date</a:t>
            </a:r>
          </a:p>
        </p:txBody>
      </p:sp>
      <p:pic>
        <p:nvPicPr>
          <p:cNvPr id="12" name="Picture 11">
            <a:extLst>
              <a:ext uri="{FF2B5EF4-FFF2-40B4-BE49-F238E27FC236}">
                <a16:creationId xmlns:a16="http://schemas.microsoft.com/office/drawing/2014/main" id="{A0D28F43-8FFF-4944-9497-29A9A4AAFE57}"/>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38157" y="445839"/>
            <a:ext cx="914400" cy="194005"/>
          </a:xfrm>
          <a:prstGeom prst="rect">
            <a:avLst/>
          </a:prstGeom>
        </p:spPr>
      </p:pic>
    </p:spTree>
    <p:extLst>
      <p:ext uri="{BB962C8B-B14F-4D97-AF65-F5344CB8AC3E}">
        <p14:creationId xmlns:p14="http://schemas.microsoft.com/office/powerpoint/2010/main" val="333089540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9_Title Slide">
    <p:bg>
      <p:bgRef idx="1003">
        <a:schemeClr val="bg2"/>
      </p:bgRef>
    </p:bg>
    <p:spTree>
      <p:nvGrpSpPr>
        <p:cNvPr id="1" name=""/>
        <p:cNvGrpSpPr/>
        <p:nvPr/>
      </p:nvGrpSpPr>
      <p:grpSpPr>
        <a:xfrm>
          <a:off x="0" y="0"/>
          <a:ext cx="0" cy="0"/>
          <a:chOff x="0" y="0"/>
          <a:chExt cx="0" cy="0"/>
        </a:xfrm>
      </p:grpSpPr>
      <p:pic>
        <p:nvPicPr>
          <p:cNvPr id="23" name="Picture 22"/>
          <p:cNvPicPr>
            <a:picLocks noChangeAspect="1"/>
          </p:cNvPicPr>
          <p:nvPr userDrawn="1"/>
        </p:nvPicPr>
        <p:blipFill rotWithShape="1">
          <a:blip r:embed="rId2" cstate="print">
            <a:extLst>
              <a:ext uri="{28A0092B-C50C-407E-A947-70E740481C1C}">
                <a14:useLocalDpi xmlns:a14="http://schemas.microsoft.com/office/drawing/2010/main" val="0"/>
              </a:ext>
            </a:extLst>
          </a:blip>
          <a:srcRect l="-56"/>
          <a:stretch/>
        </p:blipFill>
        <p:spPr>
          <a:xfrm>
            <a:off x="1" y="0"/>
            <a:ext cx="12436475" cy="6994525"/>
          </a:xfrm>
          <a:prstGeom prst="rect">
            <a:avLst/>
          </a:prstGeom>
        </p:spPr>
      </p:pic>
      <p:sp>
        <p:nvSpPr>
          <p:cNvPr id="42" name="Rectangle 41"/>
          <p:cNvSpPr/>
          <p:nvPr/>
        </p:nvSpPr>
        <p:spPr>
          <a:xfrm>
            <a:off x="-12" y="0"/>
            <a:ext cx="12436475" cy="6994525"/>
          </a:xfrm>
          <a:prstGeom prst="rect">
            <a:avLst/>
          </a:prstGeom>
          <a:solidFill>
            <a:schemeClr val="bg1">
              <a:lumMod val="95000"/>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path path="circle">
                  <a:fillToRect l="100000" b="100000"/>
                </a:path>
                <a:tileRect t="-100000" r="-100000"/>
              </a:gradFill>
            </a:endParaRPr>
          </a:p>
        </p:txBody>
      </p:sp>
      <p:grpSp>
        <p:nvGrpSpPr>
          <p:cNvPr id="17" name="Group 16"/>
          <p:cNvGrpSpPr/>
          <p:nvPr/>
        </p:nvGrpSpPr>
        <p:grpSpPr>
          <a:xfrm>
            <a:off x="-10" y="-8292"/>
            <a:ext cx="3645400" cy="2356605"/>
            <a:chOff x="-7" y="-1"/>
            <a:chExt cx="2680304" cy="2310607"/>
          </a:xfrm>
          <a:solidFill>
            <a:schemeClr val="accent5">
              <a:lumMod val="60000"/>
              <a:lumOff val="40000"/>
              <a:alpha val="28000"/>
            </a:schemeClr>
          </a:solidFill>
        </p:grpSpPr>
        <p:sp>
          <p:nvSpPr>
            <p:cNvPr id="19" name="Isosceles Triangle 18"/>
            <p:cNvSpPr/>
            <p:nvPr userDrawn="1"/>
          </p:nvSpPr>
          <p:spPr>
            <a:xfrm flipH="1" flipV="1">
              <a:off x="-6" y="0"/>
              <a:ext cx="2362197" cy="2036377"/>
            </a:xfrm>
            <a:prstGeom prst="triangle">
              <a:avLst>
                <a:gd name="adj" fmla="val 10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36"/>
            </a:p>
          </p:txBody>
        </p:sp>
        <p:sp>
          <p:nvSpPr>
            <p:cNvPr id="20" name="Isosceles Triangle 19"/>
            <p:cNvSpPr/>
            <p:nvPr userDrawn="1"/>
          </p:nvSpPr>
          <p:spPr>
            <a:xfrm flipH="1" flipV="1">
              <a:off x="-7" y="-1"/>
              <a:ext cx="2680304" cy="2310607"/>
            </a:xfrm>
            <a:prstGeom prst="triangle">
              <a:avLst>
                <a:gd name="adj" fmla="val 10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36"/>
            </a:p>
          </p:txBody>
        </p:sp>
      </p:grpSp>
      <p:sp>
        <p:nvSpPr>
          <p:cNvPr id="21" name="Isosceles Triangle 20"/>
          <p:cNvSpPr/>
          <p:nvPr userDrawn="1"/>
        </p:nvSpPr>
        <p:spPr>
          <a:xfrm rot="5400000" flipV="1">
            <a:off x="9531819" y="4056402"/>
            <a:ext cx="2733662" cy="3142586"/>
          </a:xfrm>
          <a:prstGeom prst="triangle">
            <a:avLst>
              <a:gd name="adj" fmla="val 100000"/>
            </a:avLst>
          </a:prstGeom>
          <a:solidFill>
            <a:schemeClr val="accent5">
              <a:lumMod val="60000"/>
              <a:lumOff val="40000"/>
              <a:alpha val="2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36"/>
          </a:p>
        </p:txBody>
      </p:sp>
      <p:sp>
        <p:nvSpPr>
          <p:cNvPr id="26" name="Isosceles Triangle 25"/>
          <p:cNvSpPr/>
          <p:nvPr userDrawn="1"/>
        </p:nvSpPr>
        <p:spPr>
          <a:xfrm rot="5400000" flipV="1">
            <a:off x="9847059" y="4405105"/>
            <a:ext cx="2409222" cy="2769614"/>
          </a:xfrm>
          <a:prstGeom prst="triangle">
            <a:avLst>
              <a:gd name="adj" fmla="val 100000"/>
            </a:avLst>
          </a:prstGeom>
          <a:solidFill>
            <a:schemeClr val="accent5">
              <a:lumMod val="60000"/>
              <a:lumOff val="40000"/>
              <a:alpha val="2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36"/>
          </a:p>
        </p:txBody>
      </p:sp>
      <p:sp>
        <p:nvSpPr>
          <p:cNvPr id="15" name="Title 1"/>
          <p:cNvSpPr>
            <a:spLocks noGrp="1"/>
          </p:cNvSpPr>
          <p:nvPr>
            <p:ph type="ctrTitle"/>
          </p:nvPr>
        </p:nvSpPr>
        <p:spPr>
          <a:xfrm>
            <a:off x="1044223" y="4074017"/>
            <a:ext cx="6615514" cy="560205"/>
          </a:xfrm>
        </p:spPr>
        <p:txBody>
          <a:bodyPr anchor="b">
            <a:noAutofit/>
          </a:bodyPr>
          <a:lstStyle>
            <a:lvl1pPr algn="l">
              <a:defRPr sz="2856" b="1">
                <a:solidFill>
                  <a:schemeClr val="bg2">
                    <a:lumMod val="25000"/>
                  </a:schemeClr>
                </a:solidFill>
                <a:latin typeface="+mn-lt"/>
              </a:defRPr>
            </a:lvl1pPr>
          </a:lstStyle>
          <a:p>
            <a:r>
              <a:rPr lang="en-US"/>
              <a:t>Click to edit Master title style</a:t>
            </a:r>
          </a:p>
        </p:txBody>
      </p:sp>
    </p:spTree>
    <p:extLst>
      <p:ext uri="{BB962C8B-B14F-4D97-AF65-F5344CB8AC3E}">
        <p14:creationId xmlns:p14="http://schemas.microsoft.com/office/powerpoint/2010/main" val="1669336248"/>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12_Title Slide">
    <p:bg>
      <p:bgRef idx="1003">
        <a:schemeClr val="bg2"/>
      </p:bgRef>
    </p:bg>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12436476" cy="6994525"/>
          </a:xfrm>
          <a:prstGeom prst="rect">
            <a:avLst/>
          </a:prstGeom>
        </p:spPr>
      </p:pic>
      <p:sp>
        <p:nvSpPr>
          <p:cNvPr id="42" name="Rectangle 41"/>
          <p:cNvSpPr/>
          <p:nvPr userDrawn="1"/>
        </p:nvSpPr>
        <p:spPr>
          <a:xfrm>
            <a:off x="-12" y="0"/>
            <a:ext cx="12436475" cy="6994525"/>
          </a:xfrm>
          <a:prstGeom prst="rect">
            <a:avLst/>
          </a:prstGeom>
          <a:solidFill>
            <a:schemeClr val="bg1">
              <a:lumMod val="95000"/>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path path="circle">
                  <a:fillToRect l="100000" b="100000"/>
                </a:path>
                <a:tileRect t="-100000" r="-100000"/>
              </a:gradFill>
            </a:endParaRPr>
          </a:p>
        </p:txBody>
      </p:sp>
      <p:grpSp>
        <p:nvGrpSpPr>
          <p:cNvPr id="17" name="Group 16"/>
          <p:cNvGrpSpPr/>
          <p:nvPr/>
        </p:nvGrpSpPr>
        <p:grpSpPr>
          <a:xfrm>
            <a:off x="-10" y="-8292"/>
            <a:ext cx="3645400" cy="2356605"/>
            <a:chOff x="-7" y="-1"/>
            <a:chExt cx="2680304" cy="2310607"/>
          </a:xfrm>
          <a:solidFill>
            <a:schemeClr val="accent5">
              <a:lumMod val="60000"/>
              <a:lumOff val="40000"/>
              <a:alpha val="28000"/>
            </a:schemeClr>
          </a:solidFill>
        </p:grpSpPr>
        <p:sp>
          <p:nvSpPr>
            <p:cNvPr id="19" name="Isosceles Triangle 18"/>
            <p:cNvSpPr/>
            <p:nvPr userDrawn="1"/>
          </p:nvSpPr>
          <p:spPr>
            <a:xfrm flipH="1" flipV="1">
              <a:off x="-6" y="0"/>
              <a:ext cx="2362197" cy="2036377"/>
            </a:xfrm>
            <a:prstGeom prst="triangle">
              <a:avLst>
                <a:gd name="adj" fmla="val 10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36"/>
            </a:p>
          </p:txBody>
        </p:sp>
        <p:sp>
          <p:nvSpPr>
            <p:cNvPr id="20" name="Isosceles Triangle 19"/>
            <p:cNvSpPr/>
            <p:nvPr userDrawn="1"/>
          </p:nvSpPr>
          <p:spPr>
            <a:xfrm flipH="1" flipV="1">
              <a:off x="-7" y="-1"/>
              <a:ext cx="2680304" cy="2310607"/>
            </a:xfrm>
            <a:prstGeom prst="triangle">
              <a:avLst>
                <a:gd name="adj" fmla="val 10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36"/>
            </a:p>
          </p:txBody>
        </p:sp>
      </p:grpSp>
      <p:sp>
        <p:nvSpPr>
          <p:cNvPr id="21" name="Isosceles Triangle 20"/>
          <p:cNvSpPr/>
          <p:nvPr userDrawn="1"/>
        </p:nvSpPr>
        <p:spPr>
          <a:xfrm rot="5400000" flipV="1">
            <a:off x="9531819" y="4056402"/>
            <a:ext cx="2733662" cy="3142586"/>
          </a:xfrm>
          <a:prstGeom prst="triangle">
            <a:avLst>
              <a:gd name="adj" fmla="val 100000"/>
            </a:avLst>
          </a:prstGeom>
          <a:solidFill>
            <a:schemeClr val="accent5">
              <a:lumMod val="60000"/>
              <a:lumOff val="40000"/>
              <a:alpha val="2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36"/>
          </a:p>
        </p:txBody>
      </p:sp>
      <p:sp>
        <p:nvSpPr>
          <p:cNvPr id="26" name="Isosceles Triangle 25"/>
          <p:cNvSpPr/>
          <p:nvPr userDrawn="1"/>
        </p:nvSpPr>
        <p:spPr>
          <a:xfrm rot="5400000" flipV="1">
            <a:off x="9847059" y="4405105"/>
            <a:ext cx="2409222" cy="2769614"/>
          </a:xfrm>
          <a:prstGeom prst="triangle">
            <a:avLst>
              <a:gd name="adj" fmla="val 100000"/>
            </a:avLst>
          </a:prstGeom>
          <a:solidFill>
            <a:schemeClr val="accent5">
              <a:lumMod val="60000"/>
              <a:lumOff val="40000"/>
              <a:alpha val="2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36"/>
          </a:p>
        </p:txBody>
      </p:sp>
      <p:sp>
        <p:nvSpPr>
          <p:cNvPr id="15" name="Title 1"/>
          <p:cNvSpPr>
            <a:spLocks noGrp="1"/>
          </p:cNvSpPr>
          <p:nvPr>
            <p:ph type="ctrTitle"/>
          </p:nvPr>
        </p:nvSpPr>
        <p:spPr>
          <a:xfrm>
            <a:off x="1044223" y="4074017"/>
            <a:ext cx="6615514" cy="560205"/>
          </a:xfrm>
        </p:spPr>
        <p:txBody>
          <a:bodyPr anchor="b">
            <a:noAutofit/>
          </a:bodyPr>
          <a:lstStyle>
            <a:lvl1pPr algn="l">
              <a:defRPr sz="2856" b="1">
                <a:solidFill>
                  <a:schemeClr val="bg2">
                    <a:lumMod val="25000"/>
                  </a:schemeClr>
                </a:solidFill>
                <a:latin typeface="+mn-lt"/>
              </a:defRPr>
            </a:lvl1pPr>
          </a:lstStyle>
          <a:p>
            <a:r>
              <a:rPr lang="en-US"/>
              <a:t>Click to edit Master title style</a:t>
            </a:r>
          </a:p>
        </p:txBody>
      </p:sp>
    </p:spTree>
    <p:extLst>
      <p:ext uri="{BB962C8B-B14F-4D97-AF65-F5344CB8AC3E}">
        <p14:creationId xmlns:p14="http://schemas.microsoft.com/office/powerpoint/2010/main" val="2044387460"/>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17_Title Slide">
    <p:bg>
      <p:bgPr>
        <a:solidFill>
          <a:schemeClr val="accent1"/>
        </a:solidFill>
        <a:effectLst/>
      </p:bgPr>
    </p:bg>
    <p:spTree>
      <p:nvGrpSpPr>
        <p:cNvPr id="1" name=""/>
        <p:cNvGrpSpPr/>
        <p:nvPr/>
      </p:nvGrpSpPr>
      <p:grpSpPr>
        <a:xfrm>
          <a:off x="0" y="0"/>
          <a:ext cx="0" cy="0"/>
          <a:chOff x="0" y="0"/>
          <a:chExt cx="0" cy="0"/>
        </a:xfrm>
      </p:grpSpPr>
      <p:sp>
        <p:nvSpPr>
          <p:cNvPr id="42" name="Rectangle 41"/>
          <p:cNvSpPr/>
          <p:nvPr/>
        </p:nvSpPr>
        <p:spPr>
          <a:xfrm>
            <a:off x="3094" y="12759"/>
            <a:ext cx="12436475" cy="6994525"/>
          </a:xfrm>
          <a:prstGeom prst="rect">
            <a:avLst/>
          </a:prstGeom>
          <a:gradFill flip="none" rotWithShape="1">
            <a:gsLst>
              <a:gs pos="86000">
                <a:srgbClr val="221B58"/>
              </a:gs>
              <a:gs pos="0">
                <a:schemeClr val="accent1">
                  <a:lumMod val="95000"/>
                  <a:lumOff val="5000"/>
                  <a:alpha val="66000"/>
                </a:schemeClr>
              </a:gs>
              <a:gs pos="100000">
                <a:schemeClr val="accent1">
                  <a:lumMod val="75000"/>
                </a:schemeClr>
              </a:gs>
              <a:gs pos="64000">
                <a:schemeClr val="accent1">
                  <a:lumMod val="60000"/>
                  <a:alpha val="94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grpSp>
        <p:nvGrpSpPr>
          <p:cNvPr id="16" name="Group 15"/>
          <p:cNvGrpSpPr/>
          <p:nvPr/>
        </p:nvGrpSpPr>
        <p:grpSpPr>
          <a:xfrm>
            <a:off x="8804601" y="4646666"/>
            <a:ext cx="3631871" cy="2347859"/>
            <a:chOff x="6473640" y="4555968"/>
            <a:chExt cx="2670357" cy="2302032"/>
          </a:xfrm>
        </p:grpSpPr>
        <p:sp>
          <p:nvSpPr>
            <p:cNvPr id="22" name="Isosceles Triangle 21"/>
            <p:cNvSpPr/>
            <p:nvPr userDrawn="1"/>
          </p:nvSpPr>
          <p:spPr>
            <a:xfrm>
              <a:off x="6473640" y="4555968"/>
              <a:ext cx="2670357" cy="2302032"/>
            </a:xfrm>
            <a:prstGeom prst="triangle">
              <a:avLst>
                <a:gd name="adj" fmla="val 100000"/>
              </a:avLst>
            </a:prstGeom>
            <a:gradFill flip="none" rotWithShape="1">
              <a:gsLst>
                <a:gs pos="56000">
                  <a:schemeClr val="accent2">
                    <a:lumMod val="75000"/>
                    <a:alpha val="36000"/>
                  </a:schemeClr>
                </a:gs>
                <a:gs pos="100000">
                  <a:schemeClr val="accent1">
                    <a:lumMod val="75000"/>
                    <a:alpha val="44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36"/>
            </a:p>
          </p:txBody>
        </p:sp>
        <p:sp>
          <p:nvSpPr>
            <p:cNvPr id="15" name="Isosceles Triangle 14"/>
            <p:cNvSpPr/>
            <p:nvPr userDrawn="1"/>
          </p:nvSpPr>
          <p:spPr>
            <a:xfrm>
              <a:off x="6781800" y="4821623"/>
              <a:ext cx="2362197" cy="2036377"/>
            </a:xfrm>
            <a:prstGeom prst="triangle">
              <a:avLst>
                <a:gd name="adj" fmla="val 100000"/>
              </a:avLst>
            </a:prstGeom>
            <a:gradFill flip="none" rotWithShape="1">
              <a:gsLst>
                <a:gs pos="56000">
                  <a:schemeClr val="accent2">
                    <a:lumMod val="75000"/>
                    <a:alpha val="35000"/>
                  </a:schemeClr>
                </a:gs>
                <a:gs pos="100000">
                  <a:schemeClr val="accent1">
                    <a:lumMod val="75000"/>
                    <a:alpha val="44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36"/>
            </a:p>
          </p:txBody>
        </p:sp>
      </p:grpSp>
      <p:grpSp>
        <p:nvGrpSpPr>
          <p:cNvPr id="17" name="Group 16"/>
          <p:cNvGrpSpPr/>
          <p:nvPr/>
        </p:nvGrpSpPr>
        <p:grpSpPr>
          <a:xfrm>
            <a:off x="-10" y="0"/>
            <a:ext cx="3645400" cy="2356605"/>
            <a:chOff x="-7" y="-1"/>
            <a:chExt cx="2680304" cy="2310607"/>
          </a:xfrm>
        </p:grpSpPr>
        <p:sp>
          <p:nvSpPr>
            <p:cNvPr id="19" name="Isosceles Triangle 18"/>
            <p:cNvSpPr/>
            <p:nvPr userDrawn="1"/>
          </p:nvSpPr>
          <p:spPr>
            <a:xfrm flipH="1" flipV="1">
              <a:off x="-6" y="0"/>
              <a:ext cx="2362197" cy="2036377"/>
            </a:xfrm>
            <a:prstGeom prst="triangle">
              <a:avLst>
                <a:gd name="adj" fmla="val 100000"/>
              </a:avLst>
            </a:prstGeom>
            <a:gradFill flip="none" rotWithShape="1">
              <a:gsLst>
                <a:gs pos="56000">
                  <a:schemeClr val="accent2">
                    <a:lumMod val="75000"/>
                    <a:alpha val="10000"/>
                  </a:schemeClr>
                </a:gs>
                <a:gs pos="100000">
                  <a:schemeClr val="accent1">
                    <a:lumMod val="75000"/>
                    <a:alpha val="44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36"/>
            </a:p>
          </p:txBody>
        </p:sp>
        <p:sp>
          <p:nvSpPr>
            <p:cNvPr id="20" name="Isosceles Triangle 19"/>
            <p:cNvSpPr/>
            <p:nvPr userDrawn="1"/>
          </p:nvSpPr>
          <p:spPr>
            <a:xfrm flipH="1" flipV="1">
              <a:off x="-7" y="-1"/>
              <a:ext cx="2680304" cy="2310607"/>
            </a:xfrm>
            <a:prstGeom prst="triangle">
              <a:avLst>
                <a:gd name="adj" fmla="val 100000"/>
              </a:avLst>
            </a:prstGeom>
            <a:gradFill flip="none" rotWithShape="1">
              <a:gsLst>
                <a:gs pos="56000">
                  <a:schemeClr val="accent2">
                    <a:lumMod val="75000"/>
                    <a:alpha val="10000"/>
                  </a:schemeClr>
                </a:gs>
                <a:gs pos="100000">
                  <a:schemeClr val="accent1">
                    <a:lumMod val="75000"/>
                    <a:alpha val="44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36"/>
            </a:p>
          </p:txBody>
        </p:sp>
      </p:grpSp>
    </p:spTree>
    <p:extLst>
      <p:ext uri="{BB962C8B-B14F-4D97-AF65-F5344CB8AC3E}">
        <p14:creationId xmlns:p14="http://schemas.microsoft.com/office/powerpoint/2010/main" val="2040161237"/>
      </p:ext>
    </p:extLst>
  </p:cSld>
  <p:clrMapOvr>
    <a:masterClrMapping/>
  </p:clrMapOvr>
  <p:extLst>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13_Title Slide">
    <p:bg>
      <p:bgRef idx="1003">
        <a:schemeClr val="bg2"/>
      </p:bgRef>
    </p:bg>
    <p:spTree>
      <p:nvGrpSpPr>
        <p:cNvPr id="1" name=""/>
        <p:cNvGrpSpPr/>
        <p:nvPr/>
      </p:nvGrpSpPr>
      <p:grpSpPr>
        <a:xfrm>
          <a:off x="0" y="0"/>
          <a:ext cx="0" cy="0"/>
          <a:chOff x="0" y="0"/>
          <a:chExt cx="0" cy="0"/>
        </a:xfrm>
      </p:grpSpPr>
      <p:sp>
        <p:nvSpPr>
          <p:cNvPr id="42" name="Rectangle 41"/>
          <p:cNvSpPr/>
          <p:nvPr userDrawn="1"/>
        </p:nvSpPr>
        <p:spPr>
          <a:xfrm>
            <a:off x="-12" y="0"/>
            <a:ext cx="12436475" cy="6994525"/>
          </a:xfrm>
          <a:prstGeom prst="rect">
            <a:avLst/>
          </a:prstGeom>
          <a:solidFill>
            <a:schemeClr val="bg2">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path path="circle">
                  <a:fillToRect l="100000" b="100000"/>
                </a:path>
                <a:tileRect t="-100000" r="-100000"/>
              </a:gradFill>
            </a:endParaRPr>
          </a:p>
        </p:txBody>
      </p:sp>
      <p:grpSp>
        <p:nvGrpSpPr>
          <p:cNvPr id="17" name="Group 16"/>
          <p:cNvGrpSpPr/>
          <p:nvPr/>
        </p:nvGrpSpPr>
        <p:grpSpPr>
          <a:xfrm>
            <a:off x="-10" y="-8292"/>
            <a:ext cx="3645400" cy="2356605"/>
            <a:chOff x="-7" y="-1"/>
            <a:chExt cx="2680304" cy="2310607"/>
          </a:xfrm>
          <a:solidFill>
            <a:schemeClr val="accent5">
              <a:lumMod val="60000"/>
              <a:lumOff val="40000"/>
              <a:alpha val="28000"/>
            </a:schemeClr>
          </a:solidFill>
        </p:grpSpPr>
        <p:sp>
          <p:nvSpPr>
            <p:cNvPr id="19" name="Isosceles Triangle 18"/>
            <p:cNvSpPr/>
            <p:nvPr userDrawn="1"/>
          </p:nvSpPr>
          <p:spPr>
            <a:xfrm flipH="1" flipV="1">
              <a:off x="-6" y="0"/>
              <a:ext cx="2362197" cy="2036377"/>
            </a:xfrm>
            <a:prstGeom prst="triangle">
              <a:avLst>
                <a:gd name="adj" fmla="val 10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36"/>
            </a:p>
          </p:txBody>
        </p:sp>
        <p:sp>
          <p:nvSpPr>
            <p:cNvPr id="20" name="Isosceles Triangle 19"/>
            <p:cNvSpPr/>
            <p:nvPr userDrawn="1"/>
          </p:nvSpPr>
          <p:spPr>
            <a:xfrm flipH="1" flipV="1">
              <a:off x="-7" y="-1"/>
              <a:ext cx="2680304" cy="2310607"/>
            </a:xfrm>
            <a:prstGeom prst="triangle">
              <a:avLst>
                <a:gd name="adj" fmla="val 10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36"/>
            </a:p>
          </p:txBody>
        </p:sp>
      </p:grpSp>
      <p:sp>
        <p:nvSpPr>
          <p:cNvPr id="21" name="Isosceles Triangle 20"/>
          <p:cNvSpPr/>
          <p:nvPr userDrawn="1"/>
        </p:nvSpPr>
        <p:spPr>
          <a:xfrm rot="5400000" flipV="1">
            <a:off x="9531819" y="4056402"/>
            <a:ext cx="2733662" cy="3142586"/>
          </a:xfrm>
          <a:prstGeom prst="triangle">
            <a:avLst>
              <a:gd name="adj" fmla="val 100000"/>
            </a:avLst>
          </a:prstGeom>
          <a:solidFill>
            <a:schemeClr val="accent5">
              <a:lumMod val="60000"/>
              <a:lumOff val="40000"/>
              <a:alpha val="2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36"/>
          </a:p>
        </p:txBody>
      </p:sp>
      <p:sp>
        <p:nvSpPr>
          <p:cNvPr id="26" name="Isosceles Triangle 25"/>
          <p:cNvSpPr/>
          <p:nvPr userDrawn="1"/>
        </p:nvSpPr>
        <p:spPr>
          <a:xfrm rot="5400000" flipV="1">
            <a:off x="9847059" y="4405105"/>
            <a:ext cx="2409222" cy="2769614"/>
          </a:xfrm>
          <a:prstGeom prst="triangle">
            <a:avLst>
              <a:gd name="adj" fmla="val 100000"/>
            </a:avLst>
          </a:prstGeom>
          <a:solidFill>
            <a:schemeClr val="accent5">
              <a:lumMod val="60000"/>
              <a:lumOff val="40000"/>
              <a:alpha val="2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36"/>
          </a:p>
        </p:txBody>
      </p:sp>
    </p:spTree>
    <p:extLst>
      <p:ext uri="{BB962C8B-B14F-4D97-AF65-F5344CB8AC3E}">
        <p14:creationId xmlns:p14="http://schemas.microsoft.com/office/powerpoint/2010/main" val="130471429"/>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14_Title Slide">
    <p:bg>
      <p:bgRef idx="1003">
        <a:schemeClr val="bg2"/>
      </p:bgRef>
    </p:bg>
    <p:spTree>
      <p:nvGrpSpPr>
        <p:cNvPr id="1" name=""/>
        <p:cNvGrpSpPr/>
        <p:nvPr/>
      </p:nvGrpSpPr>
      <p:grpSpPr>
        <a:xfrm>
          <a:off x="0" y="0"/>
          <a:ext cx="0" cy="0"/>
          <a:chOff x="0" y="0"/>
          <a:chExt cx="0" cy="0"/>
        </a:xfrm>
      </p:grpSpPr>
      <p:sp>
        <p:nvSpPr>
          <p:cNvPr id="42" name="Rectangle 41"/>
          <p:cNvSpPr/>
          <p:nvPr userDrawn="1"/>
        </p:nvSpPr>
        <p:spPr>
          <a:xfrm>
            <a:off x="-12" y="0"/>
            <a:ext cx="12436475" cy="6994525"/>
          </a:xfrm>
          <a:prstGeom prst="rect">
            <a:avLst/>
          </a:prstGeom>
          <a:solidFill>
            <a:schemeClr val="accent4">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path path="circle">
                  <a:fillToRect l="100000" b="100000"/>
                </a:path>
                <a:tileRect t="-100000" r="-100000"/>
              </a:gradFill>
            </a:endParaRPr>
          </a:p>
        </p:txBody>
      </p:sp>
      <p:grpSp>
        <p:nvGrpSpPr>
          <p:cNvPr id="17" name="Group 16"/>
          <p:cNvGrpSpPr/>
          <p:nvPr/>
        </p:nvGrpSpPr>
        <p:grpSpPr>
          <a:xfrm>
            <a:off x="-10" y="-8292"/>
            <a:ext cx="3645400" cy="2356605"/>
            <a:chOff x="-7" y="-1"/>
            <a:chExt cx="2680304" cy="2310607"/>
          </a:xfrm>
          <a:solidFill>
            <a:schemeClr val="accent5">
              <a:lumMod val="60000"/>
              <a:lumOff val="40000"/>
              <a:alpha val="28000"/>
            </a:schemeClr>
          </a:solidFill>
        </p:grpSpPr>
        <p:sp>
          <p:nvSpPr>
            <p:cNvPr id="19" name="Isosceles Triangle 18"/>
            <p:cNvSpPr/>
            <p:nvPr userDrawn="1"/>
          </p:nvSpPr>
          <p:spPr>
            <a:xfrm flipH="1" flipV="1">
              <a:off x="-6" y="0"/>
              <a:ext cx="2362197" cy="2036377"/>
            </a:xfrm>
            <a:prstGeom prst="triangle">
              <a:avLst>
                <a:gd name="adj" fmla="val 10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36"/>
            </a:p>
          </p:txBody>
        </p:sp>
        <p:sp>
          <p:nvSpPr>
            <p:cNvPr id="20" name="Isosceles Triangle 19"/>
            <p:cNvSpPr/>
            <p:nvPr userDrawn="1"/>
          </p:nvSpPr>
          <p:spPr>
            <a:xfrm flipH="1" flipV="1">
              <a:off x="-7" y="-1"/>
              <a:ext cx="2680304" cy="2310607"/>
            </a:xfrm>
            <a:prstGeom prst="triangle">
              <a:avLst>
                <a:gd name="adj" fmla="val 10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36"/>
            </a:p>
          </p:txBody>
        </p:sp>
      </p:grpSp>
      <p:sp>
        <p:nvSpPr>
          <p:cNvPr id="21" name="Isosceles Triangle 20"/>
          <p:cNvSpPr/>
          <p:nvPr userDrawn="1"/>
        </p:nvSpPr>
        <p:spPr>
          <a:xfrm rot="5400000" flipV="1">
            <a:off x="9531819" y="4056402"/>
            <a:ext cx="2733662" cy="3142586"/>
          </a:xfrm>
          <a:prstGeom prst="triangle">
            <a:avLst>
              <a:gd name="adj" fmla="val 100000"/>
            </a:avLst>
          </a:prstGeom>
          <a:solidFill>
            <a:schemeClr val="accent5">
              <a:lumMod val="60000"/>
              <a:lumOff val="40000"/>
              <a:alpha val="2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36"/>
          </a:p>
        </p:txBody>
      </p:sp>
      <p:sp>
        <p:nvSpPr>
          <p:cNvPr id="26" name="Isosceles Triangle 25"/>
          <p:cNvSpPr/>
          <p:nvPr userDrawn="1"/>
        </p:nvSpPr>
        <p:spPr>
          <a:xfrm rot="5400000" flipV="1">
            <a:off x="9847059" y="4405105"/>
            <a:ext cx="2409222" cy="2769614"/>
          </a:xfrm>
          <a:prstGeom prst="triangle">
            <a:avLst>
              <a:gd name="adj" fmla="val 100000"/>
            </a:avLst>
          </a:prstGeom>
          <a:solidFill>
            <a:schemeClr val="accent5">
              <a:lumMod val="60000"/>
              <a:lumOff val="40000"/>
              <a:alpha val="2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36"/>
          </a:p>
        </p:txBody>
      </p:sp>
    </p:spTree>
    <p:extLst>
      <p:ext uri="{BB962C8B-B14F-4D97-AF65-F5344CB8AC3E}">
        <p14:creationId xmlns:p14="http://schemas.microsoft.com/office/powerpoint/2010/main" val="3569529324"/>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1_Title and Content - Source Notes - Logo Righ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chor="t"/>
          <a:lstStyle>
            <a:lvl1pPr>
              <a:defRPr sz="3672" cap="none" baseline="0"/>
            </a:lvl1pPr>
          </a:lstStyle>
          <a:p>
            <a:r>
              <a:rPr lang="en-US"/>
              <a:t>Click to Edit Slide Title</a:t>
            </a:r>
          </a:p>
        </p:txBody>
      </p:sp>
      <p:sp>
        <p:nvSpPr>
          <p:cNvPr id="3" name="Content Placeholder 2"/>
          <p:cNvSpPr>
            <a:spLocks noGrp="1"/>
          </p:cNvSpPr>
          <p:nvPr>
            <p:ph idx="1"/>
          </p:nvPr>
        </p:nvSpPr>
        <p:spPr>
          <a:xfrm>
            <a:off x="310912" y="1126896"/>
            <a:ext cx="11814651" cy="4724542"/>
          </a:xfrm>
        </p:spPr>
        <p:txBody>
          <a:bodyPr/>
          <a:lstStyle>
            <a:lvl1pPr>
              <a:spcBef>
                <a:spcPts val="1224"/>
              </a:spcBef>
              <a:defRPr sz="2244"/>
            </a:lvl1pPr>
            <a:lvl2pPr>
              <a:spcBef>
                <a:spcPts val="1224"/>
              </a:spcBef>
              <a:defRPr sz="2040"/>
            </a:lvl2pPr>
            <a:lvl3pPr>
              <a:spcBef>
                <a:spcPts val="1224"/>
              </a:spcBef>
              <a:defRPr/>
            </a:lvl3pPr>
            <a:lvl4pPr>
              <a:spcBef>
                <a:spcPts val="1224"/>
              </a:spcBef>
              <a:defRPr sz="1632"/>
            </a:lvl4pPr>
            <a:lvl5pPr>
              <a:spcBef>
                <a:spcPts val="1224"/>
              </a:spcBef>
              <a:defRPr sz="1632"/>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Placeholder 16"/>
          <p:cNvSpPr>
            <a:spLocks noGrp="1"/>
          </p:cNvSpPr>
          <p:nvPr>
            <p:ph type="body" sz="quarter" idx="10" hasCustomPrompt="1"/>
          </p:nvPr>
        </p:nvSpPr>
        <p:spPr>
          <a:xfrm>
            <a:off x="310912" y="5952053"/>
            <a:ext cx="11814651" cy="456587"/>
          </a:xfrm>
        </p:spPr>
        <p:txBody>
          <a:bodyPr tIns="0" bIns="0" anchor="b">
            <a:noAutofit/>
          </a:bodyPr>
          <a:lstStyle>
            <a:lvl1pPr marL="0" indent="0">
              <a:spcBef>
                <a:spcPts val="0"/>
              </a:spcBef>
              <a:buNone/>
              <a:defRPr sz="816" baseline="0">
                <a:solidFill>
                  <a:schemeClr val="accent4"/>
                </a:solidFill>
              </a:defRPr>
            </a:lvl1pPr>
            <a:lvl2pPr marL="279779" indent="0">
              <a:spcBef>
                <a:spcPts val="0"/>
              </a:spcBef>
              <a:buNone/>
              <a:defRPr sz="816"/>
            </a:lvl2pPr>
            <a:lvl3pPr marL="559558" indent="0">
              <a:spcBef>
                <a:spcPts val="0"/>
              </a:spcBef>
              <a:buNone/>
              <a:defRPr sz="816"/>
            </a:lvl3pPr>
            <a:lvl4pPr marL="839337" indent="0">
              <a:spcBef>
                <a:spcPts val="0"/>
              </a:spcBef>
              <a:buNone/>
              <a:defRPr sz="816"/>
            </a:lvl4pPr>
            <a:lvl5pPr marL="1119116" indent="0">
              <a:spcBef>
                <a:spcPts val="0"/>
              </a:spcBef>
              <a:buNone/>
              <a:defRPr sz="816"/>
            </a:lvl5pPr>
          </a:lstStyle>
          <a:p>
            <a:pPr lvl="0"/>
            <a:r>
              <a:rPr lang="en-US"/>
              <a:t>Source Notes</a:t>
            </a:r>
          </a:p>
        </p:txBody>
      </p:sp>
    </p:spTree>
    <p:extLst>
      <p:ext uri="{BB962C8B-B14F-4D97-AF65-F5344CB8AC3E}">
        <p14:creationId xmlns:p14="http://schemas.microsoft.com/office/powerpoint/2010/main" val="388482499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cap="none" baseline="0"/>
            </a:lvl1pPr>
          </a:lstStyle>
          <a:p>
            <a:r>
              <a:rPr lang="en-US"/>
              <a:t>Click to Edit Master Title Style</a:t>
            </a:r>
          </a:p>
        </p:txBody>
      </p:sp>
      <p:sp>
        <p:nvSpPr>
          <p:cNvPr id="3" name="Content Placeholder 2"/>
          <p:cNvSpPr>
            <a:spLocks noGrp="1"/>
          </p:cNvSpPr>
          <p:nvPr>
            <p:ph idx="1"/>
          </p:nvPr>
        </p:nvSpPr>
        <p:spPr/>
        <p:txBody>
          <a:bodyPr>
            <a:normAutofit/>
          </a:bodyPr>
          <a:lstStyle>
            <a:lvl1pPr>
              <a:spcAft>
                <a:spcPts val="0"/>
              </a:spcAft>
              <a:defRPr/>
            </a:lvl1pPr>
            <a:lvl2pPr>
              <a:spcBef>
                <a:spcPts val="1224"/>
              </a:spcBef>
              <a:defRPr/>
            </a:lvl2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4817489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362876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08625762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10912" y="1088037"/>
            <a:ext cx="5803688" cy="5207035"/>
          </a:xfrm>
        </p:spPr>
        <p:txBody>
          <a:bodyPr/>
          <a:lstStyle>
            <a:lvl1pPr>
              <a:defRPr sz="2244"/>
            </a:lvl1pPr>
            <a:lvl2pPr>
              <a:defRPr sz="2040"/>
            </a:lvl2pPr>
            <a:lvl3pPr>
              <a:defRPr sz="1836"/>
            </a:lvl3pPr>
            <a:lvl4pPr>
              <a:defRPr sz="1632"/>
            </a:lvl4pPr>
            <a:lvl5pPr>
              <a:defRPr sz="1632"/>
            </a:lvl5pPr>
            <a:lvl6pPr>
              <a:defRPr sz="1836"/>
            </a:lvl6pPr>
            <a:lvl7pPr>
              <a:defRPr sz="1836"/>
            </a:lvl7pPr>
            <a:lvl8pPr>
              <a:defRPr sz="1836"/>
            </a:lvl8pPr>
            <a:lvl9pPr>
              <a:defRPr sz="1836"/>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321875" y="1088037"/>
            <a:ext cx="5803688" cy="5207035"/>
          </a:xfrm>
        </p:spPr>
        <p:txBody>
          <a:bodyPr/>
          <a:lstStyle>
            <a:lvl1pPr>
              <a:defRPr sz="2448"/>
            </a:lvl1pPr>
            <a:lvl2pPr>
              <a:defRPr sz="2040"/>
            </a:lvl2pPr>
            <a:lvl3pPr>
              <a:defRPr sz="1836"/>
            </a:lvl3pPr>
            <a:lvl4pPr>
              <a:defRPr sz="1632"/>
            </a:lvl4pPr>
            <a:lvl5pPr>
              <a:defRPr sz="1632"/>
            </a:lvl5pPr>
            <a:lvl6pPr>
              <a:defRPr sz="1836"/>
            </a:lvl6pPr>
            <a:lvl7pPr>
              <a:defRPr sz="1836"/>
            </a:lvl7pPr>
            <a:lvl8pPr>
              <a:defRPr sz="1836"/>
            </a:lvl8pPr>
            <a:lvl9pPr>
              <a:defRPr sz="1836"/>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171474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34975" y="1226817"/>
            <a:ext cx="3705225" cy="1195895"/>
          </a:xfrm>
        </p:spPr>
        <p:txBody>
          <a:bodyPr lIns="0" tIns="0" rIns="0" bIns="0"/>
          <a:lstStyle>
            <a:lvl1pPr>
              <a:defRPr sz="2000" spc="0" baseline="0">
                <a:solidFill>
                  <a:srgbClr val="000000"/>
                </a:solidFill>
              </a:defRPr>
            </a:lvl1pPr>
          </a:lstStyle>
          <a:p>
            <a:r>
              <a:rPr lang="en-US"/>
              <a:t>Contents</a:t>
            </a:r>
          </a:p>
        </p:txBody>
      </p:sp>
      <p:sp>
        <p:nvSpPr>
          <p:cNvPr id="4" name="Text Placeholder 3"/>
          <p:cNvSpPr>
            <a:spLocks noGrp="1"/>
          </p:cNvSpPr>
          <p:nvPr>
            <p:ph type="body" sz="quarter" idx="10" hasCustomPrompt="1"/>
          </p:nvPr>
        </p:nvSpPr>
        <p:spPr>
          <a:xfrm>
            <a:off x="6337300" y="1226818"/>
            <a:ext cx="3690938" cy="3354708"/>
          </a:xfrm>
        </p:spPr>
        <p:txBody>
          <a:bodyPr wrap="square" lIns="0" tIns="0" rIns="0" bIns="0">
            <a:noAutofit/>
          </a:bodyPr>
          <a:lstStyle>
            <a:lvl1pPr marL="0" marR="0" indent="0" algn="l" defTabSz="517525" rtl="0" eaLnBrk="1" fontAlgn="auto" latinLnBrk="0" hangingPunct="1">
              <a:lnSpc>
                <a:spcPct val="100000"/>
              </a:lnSpc>
              <a:spcBef>
                <a:spcPts val="0"/>
              </a:spcBef>
              <a:spcAft>
                <a:spcPts val="500"/>
              </a:spcAft>
              <a:buClrTx/>
              <a:buSzPct val="90000"/>
              <a:buFont typeface="Wingdings" panose="05000000000000000000" pitchFamily="2" charset="2"/>
              <a:buNone/>
              <a:tabLst/>
              <a:defRPr sz="2000" spc="0" baseline="0">
                <a:solidFill>
                  <a:schemeClr val="accent1"/>
                </a:solidFill>
                <a:latin typeface="+mj-lt"/>
              </a:defRPr>
            </a:lvl1pPr>
            <a:lvl2pPr marL="228600" indent="0">
              <a:buNone/>
              <a:defRPr sz="1800"/>
            </a:lvl2pPr>
            <a:lvl3pPr marL="457200" indent="0">
              <a:buNone/>
              <a:defRPr sz="1800"/>
            </a:lvl3pPr>
            <a:lvl4pPr marL="685800" indent="0">
              <a:buNone/>
              <a:defRPr sz="1800"/>
            </a:lvl4pPr>
            <a:lvl5pPr marL="914400" indent="0">
              <a:buNone/>
              <a:defRPr sz="1800"/>
            </a:lvl5pPr>
          </a:lstStyle>
          <a:p>
            <a:pPr lvl="0"/>
            <a:r>
              <a:rPr lang="en-US"/>
              <a:t>##	Section title</a:t>
            </a:r>
          </a:p>
          <a:p>
            <a:pPr lvl="0"/>
            <a:r>
              <a:rPr lang="en-US"/>
              <a:t>##	Section title</a:t>
            </a:r>
          </a:p>
          <a:p>
            <a:pPr lvl="0"/>
            <a:r>
              <a:rPr lang="en-US"/>
              <a:t>##	Section title</a:t>
            </a:r>
          </a:p>
          <a:p>
            <a:pPr lvl="0"/>
            <a:r>
              <a:rPr lang="en-US"/>
              <a:t>##	Section title</a:t>
            </a:r>
          </a:p>
          <a:p>
            <a:pPr lvl="0"/>
            <a:r>
              <a:rPr lang="en-US"/>
              <a:t>##	Section title</a:t>
            </a:r>
          </a:p>
          <a:p>
            <a:pPr lvl="0"/>
            <a:r>
              <a:rPr lang="en-US"/>
              <a:t>##	Section title</a:t>
            </a:r>
          </a:p>
          <a:p>
            <a:pPr lvl="0"/>
            <a:r>
              <a:rPr lang="en-US"/>
              <a:t>##	Section title</a:t>
            </a:r>
          </a:p>
        </p:txBody>
      </p:sp>
    </p:spTree>
    <p:extLst>
      <p:ext uri="{BB962C8B-B14F-4D97-AF65-F5344CB8AC3E}">
        <p14:creationId xmlns:p14="http://schemas.microsoft.com/office/powerpoint/2010/main" val="3174734391"/>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Walkin">
    <p:spTree>
      <p:nvGrpSpPr>
        <p:cNvPr id="1" name=""/>
        <p:cNvGrpSpPr/>
        <p:nvPr/>
      </p:nvGrpSpPr>
      <p:grpSpPr>
        <a:xfrm>
          <a:off x="0" y="0"/>
          <a:ext cx="0" cy="0"/>
          <a:chOff x="0" y="0"/>
          <a:chExt cx="0" cy="0"/>
        </a:xfrm>
      </p:grpSpPr>
      <p:pic>
        <p:nvPicPr>
          <p:cNvPr id="5" name="Picture 4" descr="Microsoft Ignite The Tour graphic">
            <a:extLst>
              <a:ext uri="{FF2B5EF4-FFF2-40B4-BE49-F238E27FC236}">
                <a16:creationId xmlns:a16="http://schemas.microsoft.com/office/drawing/2014/main" id="{6BC7859C-3559-4338-9DC0-EC0A6FB166F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2964767" y="0"/>
            <a:ext cx="9471708" cy="6994525"/>
          </a:xfrm>
          <a:prstGeom prst="rect">
            <a:avLst/>
          </a:prstGeom>
        </p:spPr>
      </p:pic>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bwMode="black">
          <a:xfrm>
            <a:off x="595914" y="597450"/>
            <a:ext cx="1393840" cy="298433"/>
          </a:xfrm>
          <a:prstGeom prst="rect">
            <a:avLst/>
          </a:prstGeom>
        </p:spPr>
      </p:pic>
      <p:grpSp>
        <p:nvGrpSpPr>
          <p:cNvPr id="11" name="Group 4" descr="Microsoft Ignite The Tour logo">
            <a:extLst>
              <a:ext uri="{FF2B5EF4-FFF2-40B4-BE49-F238E27FC236}">
                <a16:creationId xmlns:a16="http://schemas.microsoft.com/office/drawing/2014/main" id="{77D3015C-F206-4299-9E56-BE80355D041C}"/>
              </a:ext>
            </a:extLst>
          </p:cNvPr>
          <p:cNvGrpSpPr>
            <a:grpSpLocks noChangeAspect="1"/>
          </p:cNvGrpSpPr>
          <p:nvPr userDrawn="1"/>
        </p:nvGrpSpPr>
        <p:grpSpPr bwMode="black">
          <a:xfrm>
            <a:off x="548494" y="2971741"/>
            <a:ext cx="4748636" cy="1310547"/>
            <a:chOff x="342" y="1465"/>
            <a:chExt cx="2565" cy="708"/>
          </a:xfrm>
        </p:grpSpPr>
        <p:sp>
          <p:nvSpPr>
            <p:cNvPr id="12" name="Freeform 5">
              <a:extLst>
                <a:ext uri="{FF2B5EF4-FFF2-40B4-BE49-F238E27FC236}">
                  <a16:creationId xmlns:a16="http://schemas.microsoft.com/office/drawing/2014/main" id="{562B2DD0-9CB5-44D0-8DEF-3E7B1FD25602}"/>
                </a:ext>
              </a:extLst>
            </p:cNvPr>
            <p:cNvSpPr>
              <a:spLocks noChangeAspect="1" noEditPoints="1"/>
            </p:cNvSpPr>
            <p:nvPr userDrawn="1"/>
          </p:nvSpPr>
          <p:spPr bwMode="black">
            <a:xfrm>
              <a:off x="368" y="1465"/>
              <a:ext cx="2539" cy="373"/>
            </a:xfrm>
            <a:custGeom>
              <a:avLst/>
              <a:gdLst>
                <a:gd name="T0" fmla="*/ 3327 w 3480"/>
                <a:gd name="T1" fmla="*/ 182 h 502"/>
                <a:gd name="T2" fmla="*/ 3305 w 3480"/>
                <a:gd name="T3" fmla="*/ 271 h 502"/>
                <a:gd name="T4" fmla="*/ 3367 w 3480"/>
                <a:gd name="T5" fmla="*/ 388 h 502"/>
                <a:gd name="T6" fmla="*/ 3451 w 3480"/>
                <a:gd name="T7" fmla="*/ 155 h 502"/>
                <a:gd name="T8" fmla="*/ 3176 w 3480"/>
                <a:gd name="T9" fmla="*/ 388 h 502"/>
                <a:gd name="T10" fmla="*/ 3101 w 3480"/>
                <a:gd name="T11" fmla="*/ 128 h 502"/>
                <a:gd name="T12" fmla="*/ 3221 w 3480"/>
                <a:gd name="T13" fmla="*/ 173 h 502"/>
                <a:gd name="T14" fmla="*/ 3221 w 3480"/>
                <a:gd name="T15" fmla="*/ 334 h 502"/>
                <a:gd name="T16" fmla="*/ 2957 w 3480"/>
                <a:gd name="T17" fmla="*/ 128 h 502"/>
                <a:gd name="T18" fmla="*/ 2962 w 3480"/>
                <a:gd name="T19" fmla="*/ 65 h 502"/>
                <a:gd name="T20" fmla="*/ 3021 w 3480"/>
                <a:gd name="T21" fmla="*/ 41 h 502"/>
                <a:gd name="T22" fmla="*/ 2843 w 3480"/>
                <a:gd name="T23" fmla="*/ 382 h 502"/>
                <a:gd name="T24" fmla="*/ 2731 w 3480"/>
                <a:gd name="T25" fmla="*/ 382 h 502"/>
                <a:gd name="T26" fmla="*/ 2732 w 3480"/>
                <a:gd name="T27" fmla="*/ 170 h 502"/>
                <a:gd name="T28" fmla="*/ 2555 w 3480"/>
                <a:gd name="T29" fmla="*/ 266 h 502"/>
                <a:gd name="T30" fmla="*/ 2441 w 3480"/>
                <a:gd name="T31" fmla="*/ 192 h 502"/>
                <a:gd name="T32" fmla="*/ 2555 w 3480"/>
                <a:gd name="T33" fmla="*/ 266 h 502"/>
                <a:gd name="T34" fmla="*/ 2383 w 3480"/>
                <a:gd name="T35" fmla="*/ 433 h 502"/>
                <a:gd name="T36" fmla="*/ 2467 w 3480"/>
                <a:gd name="T37" fmla="*/ 388 h 502"/>
                <a:gd name="T38" fmla="*/ 2553 w 3480"/>
                <a:gd name="T39" fmla="*/ 163 h 502"/>
                <a:gd name="T40" fmla="*/ 2313 w 3480"/>
                <a:gd name="T41" fmla="*/ 382 h 502"/>
                <a:gd name="T42" fmla="*/ 2313 w 3480"/>
                <a:gd name="T43" fmla="*/ 382 h 502"/>
                <a:gd name="T44" fmla="*/ 2023 w 3480"/>
                <a:gd name="T45" fmla="*/ 52 h 502"/>
                <a:gd name="T46" fmla="*/ 1864 w 3480"/>
                <a:gd name="T47" fmla="*/ 128 h 502"/>
                <a:gd name="T48" fmla="*/ 1899 w 3480"/>
                <a:gd name="T49" fmla="*/ 0 h 502"/>
                <a:gd name="T50" fmla="*/ 1763 w 3480"/>
                <a:gd name="T51" fmla="*/ 173 h 502"/>
                <a:gd name="T52" fmla="*/ 1922 w 3480"/>
                <a:gd name="T53" fmla="*/ 173 h 502"/>
                <a:gd name="T54" fmla="*/ 2084 w 3480"/>
                <a:gd name="T55" fmla="*/ 380 h 502"/>
                <a:gd name="T56" fmla="*/ 2023 w 3480"/>
                <a:gd name="T57" fmla="*/ 173 h 502"/>
                <a:gd name="T58" fmla="*/ 1541 w 3480"/>
                <a:gd name="T59" fmla="*/ 256 h 502"/>
                <a:gd name="T60" fmla="*/ 1667 w 3480"/>
                <a:gd name="T61" fmla="*/ 190 h 502"/>
                <a:gd name="T62" fmla="*/ 1481 w 3480"/>
                <a:gd name="T63" fmla="*/ 258 h 502"/>
                <a:gd name="T64" fmla="*/ 1708 w 3480"/>
                <a:gd name="T65" fmla="*/ 352 h 502"/>
                <a:gd name="T66" fmla="*/ 1338 w 3480"/>
                <a:gd name="T67" fmla="*/ 345 h 502"/>
                <a:gd name="T68" fmla="*/ 1332 w 3480"/>
                <a:gd name="T69" fmla="*/ 272 h 502"/>
                <a:gd name="T70" fmla="*/ 1275 w 3480"/>
                <a:gd name="T71" fmla="*/ 164 h 502"/>
                <a:gd name="T72" fmla="*/ 1434 w 3480"/>
                <a:gd name="T73" fmla="*/ 183 h 502"/>
                <a:gd name="T74" fmla="*/ 1324 w 3480"/>
                <a:gd name="T75" fmla="*/ 195 h 502"/>
                <a:gd name="T76" fmla="*/ 1406 w 3480"/>
                <a:gd name="T77" fmla="*/ 248 h 502"/>
                <a:gd name="T78" fmla="*/ 1414 w 3480"/>
                <a:gd name="T79" fmla="*/ 370 h 502"/>
                <a:gd name="T80" fmla="*/ 1097 w 3480"/>
                <a:gd name="T81" fmla="*/ 168 h 502"/>
                <a:gd name="T82" fmla="*/ 1150 w 3480"/>
                <a:gd name="T83" fmla="*/ 320 h 502"/>
                <a:gd name="T84" fmla="*/ 1094 w 3480"/>
                <a:gd name="T85" fmla="*/ 388 h 502"/>
                <a:gd name="T86" fmla="*/ 1194 w 3480"/>
                <a:gd name="T87" fmla="*/ 157 h 502"/>
                <a:gd name="T88" fmla="*/ 944 w 3480"/>
                <a:gd name="T89" fmla="*/ 182 h 502"/>
                <a:gd name="T90" fmla="*/ 796 w 3480"/>
                <a:gd name="T91" fmla="*/ 382 h 502"/>
                <a:gd name="T92" fmla="*/ 881 w 3480"/>
                <a:gd name="T93" fmla="*/ 138 h 502"/>
                <a:gd name="T94" fmla="*/ 743 w 3480"/>
                <a:gd name="T95" fmla="*/ 371 h 502"/>
                <a:gd name="T96" fmla="*/ 682 w 3480"/>
                <a:gd name="T97" fmla="*/ 122 h 502"/>
                <a:gd name="T98" fmla="*/ 603 w 3480"/>
                <a:gd name="T99" fmla="*/ 257 h 502"/>
                <a:gd name="T100" fmla="*/ 499 w 3480"/>
                <a:gd name="T101" fmla="*/ 382 h 502"/>
                <a:gd name="T102" fmla="*/ 499 w 3480"/>
                <a:gd name="T103" fmla="*/ 382 h 502"/>
                <a:gd name="T104" fmla="*/ 446 w 3480"/>
                <a:gd name="T105" fmla="*/ 18 h 502"/>
                <a:gd name="T106" fmla="*/ 470 w 3480"/>
                <a:gd name="T107" fmla="*/ 74 h 502"/>
                <a:gd name="T108" fmla="*/ 329 w 3480"/>
                <a:gd name="T109" fmla="*/ 82 h 502"/>
                <a:gd name="T110" fmla="*/ 63 w 3480"/>
                <a:gd name="T111" fmla="*/ 118 h 502"/>
                <a:gd name="T112" fmla="*/ 0 w 3480"/>
                <a:gd name="T113" fmla="*/ 382 h 502"/>
                <a:gd name="T114" fmla="*/ 193 w 3480"/>
                <a:gd name="T115" fmla="*/ 304 h 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480" h="502">
                  <a:moveTo>
                    <a:pt x="3424" y="230"/>
                  </a:moveTo>
                  <a:lnTo>
                    <a:pt x="3424" y="230"/>
                  </a:lnTo>
                  <a:cubicBezTo>
                    <a:pt x="3423" y="209"/>
                    <a:pt x="3419" y="193"/>
                    <a:pt x="3409" y="181"/>
                  </a:cubicBezTo>
                  <a:cubicBezTo>
                    <a:pt x="3399" y="170"/>
                    <a:pt x="3386" y="164"/>
                    <a:pt x="3369" y="164"/>
                  </a:cubicBezTo>
                  <a:cubicBezTo>
                    <a:pt x="3352" y="164"/>
                    <a:pt x="3338" y="170"/>
                    <a:pt x="3327" y="182"/>
                  </a:cubicBezTo>
                  <a:cubicBezTo>
                    <a:pt x="3315" y="194"/>
                    <a:pt x="3308" y="210"/>
                    <a:pt x="3305" y="230"/>
                  </a:cubicBezTo>
                  <a:lnTo>
                    <a:pt x="3424" y="230"/>
                  </a:lnTo>
                  <a:close/>
                  <a:moveTo>
                    <a:pt x="3480" y="271"/>
                  </a:moveTo>
                  <a:lnTo>
                    <a:pt x="3480" y="271"/>
                  </a:lnTo>
                  <a:lnTo>
                    <a:pt x="3305" y="271"/>
                  </a:lnTo>
                  <a:cubicBezTo>
                    <a:pt x="3306" y="294"/>
                    <a:pt x="3313" y="312"/>
                    <a:pt x="3327" y="325"/>
                  </a:cubicBezTo>
                  <a:cubicBezTo>
                    <a:pt x="3341" y="338"/>
                    <a:pt x="3360" y="344"/>
                    <a:pt x="3384" y="344"/>
                  </a:cubicBezTo>
                  <a:cubicBezTo>
                    <a:pt x="3412" y="344"/>
                    <a:pt x="3437" y="336"/>
                    <a:pt x="3460" y="320"/>
                  </a:cubicBezTo>
                  <a:lnTo>
                    <a:pt x="3460" y="366"/>
                  </a:lnTo>
                  <a:cubicBezTo>
                    <a:pt x="3436" y="381"/>
                    <a:pt x="3405" y="388"/>
                    <a:pt x="3367" y="388"/>
                  </a:cubicBezTo>
                  <a:cubicBezTo>
                    <a:pt x="3329" y="388"/>
                    <a:pt x="3300" y="377"/>
                    <a:pt x="3279" y="354"/>
                  </a:cubicBezTo>
                  <a:cubicBezTo>
                    <a:pt x="3257" y="330"/>
                    <a:pt x="3246" y="298"/>
                    <a:pt x="3246" y="256"/>
                  </a:cubicBezTo>
                  <a:cubicBezTo>
                    <a:pt x="3246" y="216"/>
                    <a:pt x="3258" y="184"/>
                    <a:pt x="3282" y="159"/>
                  </a:cubicBezTo>
                  <a:cubicBezTo>
                    <a:pt x="3305" y="134"/>
                    <a:pt x="3335" y="122"/>
                    <a:pt x="3370" y="122"/>
                  </a:cubicBezTo>
                  <a:cubicBezTo>
                    <a:pt x="3405" y="122"/>
                    <a:pt x="3432" y="133"/>
                    <a:pt x="3451" y="155"/>
                  </a:cubicBezTo>
                  <a:cubicBezTo>
                    <a:pt x="3470" y="178"/>
                    <a:pt x="3480" y="209"/>
                    <a:pt x="3480" y="248"/>
                  </a:cubicBezTo>
                  <a:lnTo>
                    <a:pt x="3480" y="271"/>
                  </a:lnTo>
                  <a:close/>
                  <a:moveTo>
                    <a:pt x="3221" y="380"/>
                  </a:moveTo>
                  <a:lnTo>
                    <a:pt x="3221" y="380"/>
                  </a:lnTo>
                  <a:cubicBezTo>
                    <a:pt x="3209" y="385"/>
                    <a:pt x="3194" y="388"/>
                    <a:pt x="3176" y="388"/>
                  </a:cubicBezTo>
                  <a:cubicBezTo>
                    <a:pt x="3126" y="388"/>
                    <a:pt x="3101" y="364"/>
                    <a:pt x="3101" y="317"/>
                  </a:cubicBezTo>
                  <a:lnTo>
                    <a:pt x="3101" y="173"/>
                  </a:lnTo>
                  <a:lnTo>
                    <a:pt x="3059" y="173"/>
                  </a:lnTo>
                  <a:lnTo>
                    <a:pt x="3059" y="128"/>
                  </a:lnTo>
                  <a:lnTo>
                    <a:pt x="3101" y="128"/>
                  </a:lnTo>
                  <a:lnTo>
                    <a:pt x="3101" y="69"/>
                  </a:lnTo>
                  <a:lnTo>
                    <a:pt x="3159" y="52"/>
                  </a:lnTo>
                  <a:lnTo>
                    <a:pt x="3159" y="128"/>
                  </a:lnTo>
                  <a:lnTo>
                    <a:pt x="3221" y="128"/>
                  </a:lnTo>
                  <a:lnTo>
                    <a:pt x="3221" y="173"/>
                  </a:lnTo>
                  <a:lnTo>
                    <a:pt x="3159" y="173"/>
                  </a:lnTo>
                  <a:lnTo>
                    <a:pt x="3159" y="300"/>
                  </a:lnTo>
                  <a:cubicBezTo>
                    <a:pt x="3159" y="315"/>
                    <a:pt x="3162" y="326"/>
                    <a:pt x="3168" y="333"/>
                  </a:cubicBezTo>
                  <a:cubicBezTo>
                    <a:pt x="3173" y="339"/>
                    <a:pt x="3182" y="342"/>
                    <a:pt x="3195" y="342"/>
                  </a:cubicBezTo>
                  <a:cubicBezTo>
                    <a:pt x="3205" y="342"/>
                    <a:pt x="3213" y="339"/>
                    <a:pt x="3221" y="334"/>
                  </a:cubicBezTo>
                  <a:lnTo>
                    <a:pt x="3221" y="380"/>
                  </a:lnTo>
                  <a:close/>
                  <a:moveTo>
                    <a:pt x="3015" y="382"/>
                  </a:moveTo>
                  <a:lnTo>
                    <a:pt x="3015" y="382"/>
                  </a:lnTo>
                  <a:lnTo>
                    <a:pt x="2957" y="382"/>
                  </a:lnTo>
                  <a:lnTo>
                    <a:pt x="2957" y="128"/>
                  </a:lnTo>
                  <a:lnTo>
                    <a:pt x="3015" y="128"/>
                  </a:lnTo>
                  <a:lnTo>
                    <a:pt x="3015" y="382"/>
                  </a:lnTo>
                  <a:close/>
                  <a:moveTo>
                    <a:pt x="2986" y="74"/>
                  </a:moveTo>
                  <a:lnTo>
                    <a:pt x="2986" y="74"/>
                  </a:lnTo>
                  <a:cubicBezTo>
                    <a:pt x="2976" y="74"/>
                    <a:pt x="2968" y="71"/>
                    <a:pt x="2962" y="65"/>
                  </a:cubicBezTo>
                  <a:cubicBezTo>
                    <a:pt x="2955" y="59"/>
                    <a:pt x="2951" y="51"/>
                    <a:pt x="2951" y="41"/>
                  </a:cubicBezTo>
                  <a:cubicBezTo>
                    <a:pt x="2951" y="32"/>
                    <a:pt x="2955" y="24"/>
                    <a:pt x="2962" y="18"/>
                  </a:cubicBezTo>
                  <a:cubicBezTo>
                    <a:pt x="2968" y="11"/>
                    <a:pt x="2976" y="8"/>
                    <a:pt x="2986" y="8"/>
                  </a:cubicBezTo>
                  <a:cubicBezTo>
                    <a:pt x="2996" y="8"/>
                    <a:pt x="3004" y="11"/>
                    <a:pt x="3011" y="18"/>
                  </a:cubicBezTo>
                  <a:cubicBezTo>
                    <a:pt x="3018" y="24"/>
                    <a:pt x="3021" y="32"/>
                    <a:pt x="3021" y="41"/>
                  </a:cubicBezTo>
                  <a:cubicBezTo>
                    <a:pt x="3021" y="50"/>
                    <a:pt x="3018" y="58"/>
                    <a:pt x="3011" y="64"/>
                  </a:cubicBezTo>
                  <a:cubicBezTo>
                    <a:pt x="3004" y="71"/>
                    <a:pt x="2996" y="74"/>
                    <a:pt x="2986" y="74"/>
                  </a:cubicBezTo>
                  <a:close/>
                  <a:moveTo>
                    <a:pt x="2901" y="382"/>
                  </a:moveTo>
                  <a:lnTo>
                    <a:pt x="2901" y="382"/>
                  </a:lnTo>
                  <a:lnTo>
                    <a:pt x="2843" y="382"/>
                  </a:lnTo>
                  <a:lnTo>
                    <a:pt x="2843" y="239"/>
                  </a:lnTo>
                  <a:cubicBezTo>
                    <a:pt x="2843" y="191"/>
                    <a:pt x="2826" y="167"/>
                    <a:pt x="2792" y="167"/>
                  </a:cubicBezTo>
                  <a:cubicBezTo>
                    <a:pt x="2774" y="167"/>
                    <a:pt x="2760" y="174"/>
                    <a:pt x="2748" y="187"/>
                  </a:cubicBezTo>
                  <a:cubicBezTo>
                    <a:pt x="2737" y="200"/>
                    <a:pt x="2731" y="217"/>
                    <a:pt x="2731" y="237"/>
                  </a:cubicBezTo>
                  <a:lnTo>
                    <a:pt x="2731" y="382"/>
                  </a:lnTo>
                  <a:lnTo>
                    <a:pt x="2673" y="382"/>
                  </a:lnTo>
                  <a:lnTo>
                    <a:pt x="2673" y="128"/>
                  </a:lnTo>
                  <a:lnTo>
                    <a:pt x="2731" y="128"/>
                  </a:lnTo>
                  <a:lnTo>
                    <a:pt x="2731" y="170"/>
                  </a:lnTo>
                  <a:lnTo>
                    <a:pt x="2732" y="170"/>
                  </a:lnTo>
                  <a:cubicBezTo>
                    <a:pt x="2751" y="138"/>
                    <a:pt x="2779" y="122"/>
                    <a:pt x="2815" y="122"/>
                  </a:cubicBezTo>
                  <a:cubicBezTo>
                    <a:pt x="2843" y="122"/>
                    <a:pt x="2864" y="131"/>
                    <a:pt x="2879" y="149"/>
                  </a:cubicBezTo>
                  <a:cubicBezTo>
                    <a:pt x="2893" y="167"/>
                    <a:pt x="2901" y="193"/>
                    <a:pt x="2901" y="227"/>
                  </a:cubicBezTo>
                  <a:lnTo>
                    <a:pt x="2901" y="382"/>
                  </a:lnTo>
                  <a:close/>
                  <a:moveTo>
                    <a:pt x="2555" y="266"/>
                  </a:moveTo>
                  <a:lnTo>
                    <a:pt x="2555" y="266"/>
                  </a:lnTo>
                  <a:lnTo>
                    <a:pt x="2555" y="233"/>
                  </a:lnTo>
                  <a:cubicBezTo>
                    <a:pt x="2555" y="215"/>
                    <a:pt x="2549" y="199"/>
                    <a:pt x="2537" y="187"/>
                  </a:cubicBezTo>
                  <a:cubicBezTo>
                    <a:pt x="2525" y="174"/>
                    <a:pt x="2510" y="168"/>
                    <a:pt x="2492" y="168"/>
                  </a:cubicBezTo>
                  <a:cubicBezTo>
                    <a:pt x="2470" y="168"/>
                    <a:pt x="2453" y="176"/>
                    <a:pt x="2441" y="192"/>
                  </a:cubicBezTo>
                  <a:cubicBezTo>
                    <a:pt x="2428" y="208"/>
                    <a:pt x="2422" y="231"/>
                    <a:pt x="2422" y="260"/>
                  </a:cubicBezTo>
                  <a:cubicBezTo>
                    <a:pt x="2422" y="285"/>
                    <a:pt x="2428" y="305"/>
                    <a:pt x="2440" y="320"/>
                  </a:cubicBezTo>
                  <a:cubicBezTo>
                    <a:pt x="2452" y="335"/>
                    <a:pt x="2468" y="342"/>
                    <a:pt x="2487" y="342"/>
                  </a:cubicBezTo>
                  <a:cubicBezTo>
                    <a:pt x="2507" y="342"/>
                    <a:pt x="2524" y="335"/>
                    <a:pt x="2536" y="321"/>
                  </a:cubicBezTo>
                  <a:cubicBezTo>
                    <a:pt x="2549" y="306"/>
                    <a:pt x="2555" y="288"/>
                    <a:pt x="2555" y="266"/>
                  </a:cubicBezTo>
                  <a:close/>
                  <a:moveTo>
                    <a:pt x="2612" y="362"/>
                  </a:moveTo>
                  <a:lnTo>
                    <a:pt x="2612" y="362"/>
                  </a:lnTo>
                  <a:cubicBezTo>
                    <a:pt x="2612" y="455"/>
                    <a:pt x="2565" y="502"/>
                    <a:pt x="2471" y="502"/>
                  </a:cubicBezTo>
                  <a:cubicBezTo>
                    <a:pt x="2437" y="502"/>
                    <a:pt x="2408" y="497"/>
                    <a:pt x="2383" y="486"/>
                  </a:cubicBezTo>
                  <a:lnTo>
                    <a:pt x="2383" y="433"/>
                  </a:lnTo>
                  <a:cubicBezTo>
                    <a:pt x="2411" y="449"/>
                    <a:pt x="2438" y="457"/>
                    <a:pt x="2463" y="457"/>
                  </a:cubicBezTo>
                  <a:cubicBezTo>
                    <a:pt x="2524" y="457"/>
                    <a:pt x="2554" y="427"/>
                    <a:pt x="2554" y="367"/>
                  </a:cubicBezTo>
                  <a:lnTo>
                    <a:pt x="2554" y="339"/>
                  </a:lnTo>
                  <a:lnTo>
                    <a:pt x="2553" y="339"/>
                  </a:lnTo>
                  <a:cubicBezTo>
                    <a:pt x="2534" y="372"/>
                    <a:pt x="2505" y="388"/>
                    <a:pt x="2467" y="388"/>
                  </a:cubicBezTo>
                  <a:cubicBezTo>
                    <a:pt x="2436" y="388"/>
                    <a:pt x="2411" y="377"/>
                    <a:pt x="2392" y="354"/>
                  </a:cubicBezTo>
                  <a:cubicBezTo>
                    <a:pt x="2372" y="332"/>
                    <a:pt x="2363" y="301"/>
                    <a:pt x="2363" y="263"/>
                  </a:cubicBezTo>
                  <a:cubicBezTo>
                    <a:pt x="2363" y="220"/>
                    <a:pt x="2373" y="185"/>
                    <a:pt x="2394" y="160"/>
                  </a:cubicBezTo>
                  <a:cubicBezTo>
                    <a:pt x="2414" y="134"/>
                    <a:pt x="2442" y="122"/>
                    <a:pt x="2478" y="122"/>
                  </a:cubicBezTo>
                  <a:cubicBezTo>
                    <a:pt x="2512" y="122"/>
                    <a:pt x="2537" y="135"/>
                    <a:pt x="2553" y="163"/>
                  </a:cubicBezTo>
                  <a:lnTo>
                    <a:pt x="2554" y="163"/>
                  </a:lnTo>
                  <a:lnTo>
                    <a:pt x="2554" y="128"/>
                  </a:lnTo>
                  <a:lnTo>
                    <a:pt x="2612" y="128"/>
                  </a:lnTo>
                  <a:lnTo>
                    <a:pt x="2612" y="362"/>
                  </a:lnTo>
                  <a:close/>
                  <a:moveTo>
                    <a:pt x="2313" y="382"/>
                  </a:moveTo>
                  <a:lnTo>
                    <a:pt x="2313" y="382"/>
                  </a:lnTo>
                  <a:lnTo>
                    <a:pt x="2251" y="382"/>
                  </a:lnTo>
                  <a:lnTo>
                    <a:pt x="2251" y="25"/>
                  </a:lnTo>
                  <a:lnTo>
                    <a:pt x="2313" y="25"/>
                  </a:lnTo>
                  <a:lnTo>
                    <a:pt x="2313" y="382"/>
                  </a:lnTo>
                  <a:close/>
                  <a:moveTo>
                    <a:pt x="2084" y="173"/>
                  </a:moveTo>
                  <a:lnTo>
                    <a:pt x="2084" y="173"/>
                  </a:lnTo>
                  <a:lnTo>
                    <a:pt x="2084" y="128"/>
                  </a:lnTo>
                  <a:lnTo>
                    <a:pt x="2023" y="128"/>
                  </a:lnTo>
                  <a:lnTo>
                    <a:pt x="2023" y="52"/>
                  </a:lnTo>
                  <a:lnTo>
                    <a:pt x="1965" y="69"/>
                  </a:lnTo>
                  <a:lnTo>
                    <a:pt x="1965" y="128"/>
                  </a:lnTo>
                  <a:lnTo>
                    <a:pt x="1924" y="128"/>
                  </a:lnTo>
                  <a:lnTo>
                    <a:pt x="1922" y="128"/>
                  </a:lnTo>
                  <a:lnTo>
                    <a:pt x="1864" y="128"/>
                  </a:lnTo>
                  <a:lnTo>
                    <a:pt x="1864" y="93"/>
                  </a:lnTo>
                  <a:cubicBezTo>
                    <a:pt x="1864" y="61"/>
                    <a:pt x="1878" y="45"/>
                    <a:pt x="1907" y="45"/>
                  </a:cubicBezTo>
                  <a:cubicBezTo>
                    <a:pt x="1917" y="45"/>
                    <a:pt x="1925" y="48"/>
                    <a:pt x="1933" y="52"/>
                  </a:cubicBezTo>
                  <a:lnTo>
                    <a:pt x="1933" y="5"/>
                  </a:lnTo>
                  <a:cubicBezTo>
                    <a:pt x="1925" y="2"/>
                    <a:pt x="1914" y="0"/>
                    <a:pt x="1899" y="0"/>
                  </a:cubicBezTo>
                  <a:cubicBezTo>
                    <a:pt x="1873" y="0"/>
                    <a:pt x="1851" y="7"/>
                    <a:pt x="1833" y="23"/>
                  </a:cubicBezTo>
                  <a:cubicBezTo>
                    <a:pt x="1815" y="38"/>
                    <a:pt x="1807" y="59"/>
                    <a:pt x="1807" y="86"/>
                  </a:cubicBezTo>
                  <a:lnTo>
                    <a:pt x="1807" y="128"/>
                  </a:lnTo>
                  <a:lnTo>
                    <a:pt x="1763" y="128"/>
                  </a:lnTo>
                  <a:lnTo>
                    <a:pt x="1763" y="173"/>
                  </a:lnTo>
                  <a:lnTo>
                    <a:pt x="1807" y="173"/>
                  </a:lnTo>
                  <a:lnTo>
                    <a:pt x="1807" y="382"/>
                  </a:lnTo>
                  <a:lnTo>
                    <a:pt x="1865" y="382"/>
                  </a:lnTo>
                  <a:lnTo>
                    <a:pt x="1865" y="173"/>
                  </a:lnTo>
                  <a:lnTo>
                    <a:pt x="1922" y="173"/>
                  </a:lnTo>
                  <a:lnTo>
                    <a:pt x="1924" y="173"/>
                  </a:lnTo>
                  <a:lnTo>
                    <a:pt x="1965" y="173"/>
                  </a:lnTo>
                  <a:lnTo>
                    <a:pt x="1965" y="317"/>
                  </a:lnTo>
                  <a:cubicBezTo>
                    <a:pt x="1965" y="364"/>
                    <a:pt x="1990" y="388"/>
                    <a:pt x="2039" y="388"/>
                  </a:cubicBezTo>
                  <a:cubicBezTo>
                    <a:pt x="2058" y="388"/>
                    <a:pt x="2073" y="385"/>
                    <a:pt x="2084" y="380"/>
                  </a:cubicBezTo>
                  <a:lnTo>
                    <a:pt x="2084" y="334"/>
                  </a:lnTo>
                  <a:cubicBezTo>
                    <a:pt x="2077" y="339"/>
                    <a:pt x="2068" y="342"/>
                    <a:pt x="2059" y="342"/>
                  </a:cubicBezTo>
                  <a:cubicBezTo>
                    <a:pt x="2046" y="342"/>
                    <a:pt x="2037" y="339"/>
                    <a:pt x="2031" y="333"/>
                  </a:cubicBezTo>
                  <a:cubicBezTo>
                    <a:pt x="2026" y="326"/>
                    <a:pt x="2023" y="315"/>
                    <a:pt x="2023" y="300"/>
                  </a:cubicBezTo>
                  <a:lnTo>
                    <a:pt x="2023" y="173"/>
                  </a:lnTo>
                  <a:lnTo>
                    <a:pt x="2084" y="173"/>
                  </a:lnTo>
                  <a:close/>
                  <a:moveTo>
                    <a:pt x="1614" y="168"/>
                  </a:moveTo>
                  <a:lnTo>
                    <a:pt x="1614" y="168"/>
                  </a:lnTo>
                  <a:cubicBezTo>
                    <a:pt x="1591" y="168"/>
                    <a:pt x="1573" y="175"/>
                    <a:pt x="1560" y="191"/>
                  </a:cubicBezTo>
                  <a:cubicBezTo>
                    <a:pt x="1547" y="207"/>
                    <a:pt x="1541" y="229"/>
                    <a:pt x="1541" y="256"/>
                  </a:cubicBezTo>
                  <a:cubicBezTo>
                    <a:pt x="1541" y="283"/>
                    <a:pt x="1547" y="304"/>
                    <a:pt x="1561" y="319"/>
                  </a:cubicBezTo>
                  <a:cubicBezTo>
                    <a:pt x="1574" y="335"/>
                    <a:pt x="1592" y="342"/>
                    <a:pt x="1614" y="342"/>
                  </a:cubicBezTo>
                  <a:cubicBezTo>
                    <a:pt x="1637" y="342"/>
                    <a:pt x="1654" y="335"/>
                    <a:pt x="1667" y="320"/>
                  </a:cubicBezTo>
                  <a:cubicBezTo>
                    <a:pt x="1679" y="305"/>
                    <a:pt x="1685" y="283"/>
                    <a:pt x="1685" y="255"/>
                  </a:cubicBezTo>
                  <a:cubicBezTo>
                    <a:pt x="1685" y="227"/>
                    <a:pt x="1679" y="206"/>
                    <a:pt x="1667" y="190"/>
                  </a:cubicBezTo>
                  <a:cubicBezTo>
                    <a:pt x="1654" y="175"/>
                    <a:pt x="1637" y="168"/>
                    <a:pt x="1614" y="168"/>
                  </a:cubicBezTo>
                  <a:close/>
                  <a:moveTo>
                    <a:pt x="1611" y="388"/>
                  </a:moveTo>
                  <a:lnTo>
                    <a:pt x="1611" y="388"/>
                  </a:lnTo>
                  <a:cubicBezTo>
                    <a:pt x="1572" y="388"/>
                    <a:pt x="1540" y="376"/>
                    <a:pt x="1517" y="353"/>
                  </a:cubicBezTo>
                  <a:cubicBezTo>
                    <a:pt x="1493" y="329"/>
                    <a:pt x="1481" y="297"/>
                    <a:pt x="1481" y="258"/>
                  </a:cubicBezTo>
                  <a:cubicBezTo>
                    <a:pt x="1481" y="215"/>
                    <a:pt x="1494" y="182"/>
                    <a:pt x="1518" y="158"/>
                  </a:cubicBezTo>
                  <a:cubicBezTo>
                    <a:pt x="1543" y="134"/>
                    <a:pt x="1576" y="122"/>
                    <a:pt x="1618" y="122"/>
                  </a:cubicBezTo>
                  <a:cubicBezTo>
                    <a:pt x="1658" y="122"/>
                    <a:pt x="1689" y="133"/>
                    <a:pt x="1711" y="157"/>
                  </a:cubicBezTo>
                  <a:cubicBezTo>
                    <a:pt x="1733" y="180"/>
                    <a:pt x="1744" y="212"/>
                    <a:pt x="1744" y="254"/>
                  </a:cubicBezTo>
                  <a:cubicBezTo>
                    <a:pt x="1744" y="295"/>
                    <a:pt x="1732" y="327"/>
                    <a:pt x="1708" y="352"/>
                  </a:cubicBezTo>
                  <a:cubicBezTo>
                    <a:pt x="1684" y="376"/>
                    <a:pt x="1652" y="388"/>
                    <a:pt x="1611" y="388"/>
                  </a:cubicBezTo>
                  <a:close/>
                  <a:moveTo>
                    <a:pt x="1266" y="374"/>
                  </a:moveTo>
                  <a:lnTo>
                    <a:pt x="1266" y="374"/>
                  </a:lnTo>
                  <a:lnTo>
                    <a:pt x="1266" y="321"/>
                  </a:lnTo>
                  <a:cubicBezTo>
                    <a:pt x="1287" y="337"/>
                    <a:pt x="1311" y="345"/>
                    <a:pt x="1338" y="345"/>
                  </a:cubicBezTo>
                  <a:cubicBezTo>
                    <a:pt x="1373" y="345"/>
                    <a:pt x="1390" y="335"/>
                    <a:pt x="1390" y="315"/>
                  </a:cubicBezTo>
                  <a:cubicBezTo>
                    <a:pt x="1390" y="309"/>
                    <a:pt x="1389" y="304"/>
                    <a:pt x="1386" y="300"/>
                  </a:cubicBezTo>
                  <a:cubicBezTo>
                    <a:pt x="1383" y="296"/>
                    <a:pt x="1378" y="292"/>
                    <a:pt x="1373" y="289"/>
                  </a:cubicBezTo>
                  <a:cubicBezTo>
                    <a:pt x="1368" y="286"/>
                    <a:pt x="1362" y="283"/>
                    <a:pt x="1355" y="281"/>
                  </a:cubicBezTo>
                  <a:cubicBezTo>
                    <a:pt x="1348" y="278"/>
                    <a:pt x="1341" y="275"/>
                    <a:pt x="1332" y="272"/>
                  </a:cubicBezTo>
                  <a:cubicBezTo>
                    <a:pt x="1322" y="268"/>
                    <a:pt x="1312" y="264"/>
                    <a:pt x="1304" y="259"/>
                  </a:cubicBezTo>
                  <a:cubicBezTo>
                    <a:pt x="1296" y="254"/>
                    <a:pt x="1289" y="249"/>
                    <a:pt x="1283" y="243"/>
                  </a:cubicBezTo>
                  <a:cubicBezTo>
                    <a:pt x="1277" y="237"/>
                    <a:pt x="1273" y="231"/>
                    <a:pt x="1270" y="223"/>
                  </a:cubicBezTo>
                  <a:cubicBezTo>
                    <a:pt x="1267" y="216"/>
                    <a:pt x="1266" y="207"/>
                    <a:pt x="1266" y="197"/>
                  </a:cubicBezTo>
                  <a:cubicBezTo>
                    <a:pt x="1266" y="185"/>
                    <a:pt x="1269" y="174"/>
                    <a:pt x="1275" y="164"/>
                  </a:cubicBezTo>
                  <a:cubicBezTo>
                    <a:pt x="1281" y="155"/>
                    <a:pt x="1288" y="147"/>
                    <a:pt x="1298" y="141"/>
                  </a:cubicBezTo>
                  <a:cubicBezTo>
                    <a:pt x="1308" y="134"/>
                    <a:pt x="1319" y="130"/>
                    <a:pt x="1332" y="126"/>
                  </a:cubicBezTo>
                  <a:cubicBezTo>
                    <a:pt x="1344" y="123"/>
                    <a:pt x="1357" y="122"/>
                    <a:pt x="1371" y="122"/>
                  </a:cubicBezTo>
                  <a:cubicBezTo>
                    <a:pt x="1394" y="122"/>
                    <a:pt x="1415" y="125"/>
                    <a:pt x="1434" y="132"/>
                  </a:cubicBezTo>
                  <a:lnTo>
                    <a:pt x="1434" y="183"/>
                  </a:lnTo>
                  <a:cubicBezTo>
                    <a:pt x="1416" y="170"/>
                    <a:pt x="1395" y="164"/>
                    <a:pt x="1372" y="164"/>
                  </a:cubicBezTo>
                  <a:cubicBezTo>
                    <a:pt x="1365" y="164"/>
                    <a:pt x="1358" y="165"/>
                    <a:pt x="1352" y="167"/>
                  </a:cubicBezTo>
                  <a:cubicBezTo>
                    <a:pt x="1346" y="168"/>
                    <a:pt x="1341" y="170"/>
                    <a:pt x="1337" y="173"/>
                  </a:cubicBezTo>
                  <a:cubicBezTo>
                    <a:pt x="1333" y="175"/>
                    <a:pt x="1330" y="179"/>
                    <a:pt x="1327" y="182"/>
                  </a:cubicBezTo>
                  <a:cubicBezTo>
                    <a:pt x="1325" y="186"/>
                    <a:pt x="1324" y="190"/>
                    <a:pt x="1324" y="195"/>
                  </a:cubicBezTo>
                  <a:cubicBezTo>
                    <a:pt x="1324" y="200"/>
                    <a:pt x="1325" y="205"/>
                    <a:pt x="1327" y="209"/>
                  </a:cubicBezTo>
                  <a:cubicBezTo>
                    <a:pt x="1330" y="212"/>
                    <a:pt x="1333" y="216"/>
                    <a:pt x="1338" y="219"/>
                  </a:cubicBezTo>
                  <a:cubicBezTo>
                    <a:pt x="1342" y="222"/>
                    <a:pt x="1348" y="224"/>
                    <a:pt x="1354" y="227"/>
                  </a:cubicBezTo>
                  <a:cubicBezTo>
                    <a:pt x="1361" y="229"/>
                    <a:pt x="1368" y="232"/>
                    <a:pt x="1376" y="234"/>
                  </a:cubicBezTo>
                  <a:cubicBezTo>
                    <a:pt x="1387" y="239"/>
                    <a:pt x="1397" y="244"/>
                    <a:pt x="1406" y="248"/>
                  </a:cubicBezTo>
                  <a:cubicBezTo>
                    <a:pt x="1415" y="253"/>
                    <a:pt x="1422" y="258"/>
                    <a:pt x="1428" y="264"/>
                  </a:cubicBezTo>
                  <a:cubicBezTo>
                    <a:pt x="1434" y="270"/>
                    <a:pt x="1439" y="277"/>
                    <a:pt x="1442" y="284"/>
                  </a:cubicBezTo>
                  <a:cubicBezTo>
                    <a:pt x="1446" y="292"/>
                    <a:pt x="1447" y="301"/>
                    <a:pt x="1447" y="312"/>
                  </a:cubicBezTo>
                  <a:cubicBezTo>
                    <a:pt x="1447" y="325"/>
                    <a:pt x="1444" y="336"/>
                    <a:pt x="1438" y="346"/>
                  </a:cubicBezTo>
                  <a:cubicBezTo>
                    <a:pt x="1432" y="355"/>
                    <a:pt x="1424" y="363"/>
                    <a:pt x="1414" y="370"/>
                  </a:cubicBezTo>
                  <a:cubicBezTo>
                    <a:pt x="1404" y="376"/>
                    <a:pt x="1393" y="381"/>
                    <a:pt x="1380" y="384"/>
                  </a:cubicBezTo>
                  <a:cubicBezTo>
                    <a:pt x="1367" y="387"/>
                    <a:pt x="1353" y="388"/>
                    <a:pt x="1339" y="388"/>
                  </a:cubicBezTo>
                  <a:cubicBezTo>
                    <a:pt x="1311" y="388"/>
                    <a:pt x="1286" y="384"/>
                    <a:pt x="1266" y="374"/>
                  </a:cubicBezTo>
                  <a:close/>
                  <a:moveTo>
                    <a:pt x="1097" y="168"/>
                  </a:moveTo>
                  <a:lnTo>
                    <a:pt x="1097" y="168"/>
                  </a:lnTo>
                  <a:cubicBezTo>
                    <a:pt x="1074" y="168"/>
                    <a:pt x="1056" y="175"/>
                    <a:pt x="1043" y="191"/>
                  </a:cubicBezTo>
                  <a:cubicBezTo>
                    <a:pt x="1030" y="207"/>
                    <a:pt x="1024" y="229"/>
                    <a:pt x="1024" y="256"/>
                  </a:cubicBezTo>
                  <a:cubicBezTo>
                    <a:pt x="1024" y="283"/>
                    <a:pt x="1030" y="304"/>
                    <a:pt x="1044" y="319"/>
                  </a:cubicBezTo>
                  <a:cubicBezTo>
                    <a:pt x="1057" y="335"/>
                    <a:pt x="1075" y="342"/>
                    <a:pt x="1097" y="342"/>
                  </a:cubicBezTo>
                  <a:cubicBezTo>
                    <a:pt x="1120" y="342"/>
                    <a:pt x="1137" y="335"/>
                    <a:pt x="1150" y="320"/>
                  </a:cubicBezTo>
                  <a:cubicBezTo>
                    <a:pt x="1162" y="305"/>
                    <a:pt x="1168" y="283"/>
                    <a:pt x="1168" y="255"/>
                  </a:cubicBezTo>
                  <a:cubicBezTo>
                    <a:pt x="1168" y="227"/>
                    <a:pt x="1162" y="206"/>
                    <a:pt x="1150" y="190"/>
                  </a:cubicBezTo>
                  <a:cubicBezTo>
                    <a:pt x="1137" y="175"/>
                    <a:pt x="1120" y="168"/>
                    <a:pt x="1097" y="168"/>
                  </a:cubicBezTo>
                  <a:close/>
                  <a:moveTo>
                    <a:pt x="1094" y="388"/>
                  </a:moveTo>
                  <a:lnTo>
                    <a:pt x="1094" y="388"/>
                  </a:lnTo>
                  <a:cubicBezTo>
                    <a:pt x="1055" y="388"/>
                    <a:pt x="1023" y="376"/>
                    <a:pt x="1000" y="353"/>
                  </a:cubicBezTo>
                  <a:cubicBezTo>
                    <a:pt x="976" y="329"/>
                    <a:pt x="964" y="297"/>
                    <a:pt x="964" y="258"/>
                  </a:cubicBezTo>
                  <a:cubicBezTo>
                    <a:pt x="964" y="215"/>
                    <a:pt x="977" y="182"/>
                    <a:pt x="1001" y="158"/>
                  </a:cubicBezTo>
                  <a:cubicBezTo>
                    <a:pt x="1026" y="134"/>
                    <a:pt x="1059" y="122"/>
                    <a:pt x="1101" y="122"/>
                  </a:cubicBezTo>
                  <a:cubicBezTo>
                    <a:pt x="1140" y="122"/>
                    <a:pt x="1172" y="133"/>
                    <a:pt x="1194" y="157"/>
                  </a:cubicBezTo>
                  <a:cubicBezTo>
                    <a:pt x="1216" y="180"/>
                    <a:pt x="1227" y="212"/>
                    <a:pt x="1227" y="254"/>
                  </a:cubicBezTo>
                  <a:cubicBezTo>
                    <a:pt x="1227" y="295"/>
                    <a:pt x="1215" y="327"/>
                    <a:pt x="1191" y="352"/>
                  </a:cubicBezTo>
                  <a:cubicBezTo>
                    <a:pt x="1167" y="376"/>
                    <a:pt x="1135" y="388"/>
                    <a:pt x="1094" y="388"/>
                  </a:cubicBezTo>
                  <a:close/>
                  <a:moveTo>
                    <a:pt x="944" y="182"/>
                  </a:moveTo>
                  <a:lnTo>
                    <a:pt x="944" y="182"/>
                  </a:lnTo>
                  <a:cubicBezTo>
                    <a:pt x="937" y="177"/>
                    <a:pt x="927" y="174"/>
                    <a:pt x="914" y="174"/>
                  </a:cubicBezTo>
                  <a:cubicBezTo>
                    <a:pt x="897" y="174"/>
                    <a:pt x="883" y="182"/>
                    <a:pt x="871" y="197"/>
                  </a:cubicBezTo>
                  <a:cubicBezTo>
                    <a:pt x="860" y="213"/>
                    <a:pt x="854" y="234"/>
                    <a:pt x="854" y="260"/>
                  </a:cubicBezTo>
                  <a:lnTo>
                    <a:pt x="854" y="382"/>
                  </a:lnTo>
                  <a:lnTo>
                    <a:pt x="796" y="382"/>
                  </a:lnTo>
                  <a:lnTo>
                    <a:pt x="796" y="128"/>
                  </a:lnTo>
                  <a:lnTo>
                    <a:pt x="854" y="128"/>
                  </a:lnTo>
                  <a:lnTo>
                    <a:pt x="854" y="180"/>
                  </a:lnTo>
                  <a:lnTo>
                    <a:pt x="855" y="180"/>
                  </a:lnTo>
                  <a:cubicBezTo>
                    <a:pt x="861" y="162"/>
                    <a:pt x="869" y="148"/>
                    <a:pt x="881" y="138"/>
                  </a:cubicBezTo>
                  <a:cubicBezTo>
                    <a:pt x="893" y="128"/>
                    <a:pt x="906" y="123"/>
                    <a:pt x="920" y="123"/>
                  </a:cubicBezTo>
                  <a:cubicBezTo>
                    <a:pt x="931" y="123"/>
                    <a:pt x="939" y="125"/>
                    <a:pt x="944" y="128"/>
                  </a:cubicBezTo>
                  <a:lnTo>
                    <a:pt x="944" y="182"/>
                  </a:lnTo>
                  <a:close/>
                  <a:moveTo>
                    <a:pt x="743" y="371"/>
                  </a:moveTo>
                  <a:lnTo>
                    <a:pt x="743" y="371"/>
                  </a:lnTo>
                  <a:cubicBezTo>
                    <a:pt x="723" y="382"/>
                    <a:pt x="698" y="388"/>
                    <a:pt x="670" y="388"/>
                  </a:cubicBezTo>
                  <a:cubicBezTo>
                    <a:pt x="632" y="388"/>
                    <a:pt x="602" y="376"/>
                    <a:pt x="578" y="353"/>
                  </a:cubicBezTo>
                  <a:cubicBezTo>
                    <a:pt x="555" y="329"/>
                    <a:pt x="544" y="299"/>
                    <a:pt x="544" y="261"/>
                  </a:cubicBezTo>
                  <a:cubicBezTo>
                    <a:pt x="544" y="219"/>
                    <a:pt x="556" y="185"/>
                    <a:pt x="581" y="160"/>
                  </a:cubicBezTo>
                  <a:cubicBezTo>
                    <a:pt x="606" y="134"/>
                    <a:pt x="640" y="122"/>
                    <a:pt x="682" y="122"/>
                  </a:cubicBezTo>
                  <a:cubicBezTo>
                    <a:pt x="705" y="122"/>
                    <a:pt x="726" y="126"/>
                    <a:pt x="743" y="134"/>
                  </a:cubicBezTo>
                  <a:lnTo>
                    <a:pt x="743" y="187"/>
                  </a:lnTo>
                  <a:cubicBezTo>
                    <a:pt x="726" y="174"/>
                    <a:pt x="707" y="168"/>
                    <a:pt x="686" y="168"/>
                  </a:cubicBezTo>
                  <a:cubicBezTo>
                    <a:pt x="662" y="168"/>
                    <a:pt x="642" y="176"/>
                    <a:pt x="626" y="192"/>
                  </a:cubicBezTo>
                  <a:cubicBezTo>
                    <a:pt x="611" y="209"/>
                    <a:pt x="603" y="230"/>
                    <a:pt x="603" y="257"/>
                  </a:cubicBezTo>
                  <a:cubicBezTo>
                    <a:pt x="603" y="284"/>
                    <a:pt x="610" y="304"/>
                    <a:pt x="625" y="320"/>
                  </a:cubicBezTo>
                  <a:cubicBezTo>
                    <a:pt x="640" y="335"/>
                    <a:pt x="659" y="342"/>
                    <a:pt x="684" y="342"/>
                  </a:cubicBezTo>
                  <a:cubicBezTo>
                    <a:pt x="705" y="342"/>
                    <a:pt x="725" y="335"/>
                    <a:pt x="743" y="320"/>
                  </a:cubicBezTo>
                  <a:lnTo>
                    <a:pt x="743" y="371"/>
                  </a:lnTo>
                  <a:close/>
                  <a:moveTo>
                    <a:pt x="499" y="382"/>
                  </a:moveTo>
                  <a:lnTo>
                    <a:pt x="499" y="382"/>
                  </a:lnTo>
                  <a:lnTo>
                    <a:pt x="441" y="382"/>
                  </a:lnTo>
                  <a:lnTo>
                    <a:pt x="441" y="128"/>
                  </a:lnTo>
                  <a:lnTo>
                    <a:pt x="499" y="128"/>
                  </a:lnTo>
                  <a:lnTo>
                    <a:pt x="499" y="382"/>
                  </a:lnTo>
                  <a:close/>
                  <a:moveTo>
                    <a:pt x="470" y="74"/>
                  </a:moveTo>
                  <a:lnTo>
                    <a:pt x="470" y="74"/>
                  </a:lnTo>
                  <a:cubicBezTo>
                    <a:pt x="461" y="74"/>
                    <a:pt x="453" y="71"/>
                    <a:pt x="446" y="65"/>
                  </a:cubicBezTo>
                  <a:cubicBezTo>
                    <a:pt x="439" y="59"/>
                    <a:pt x="436" y="51"/>
                    <a:pt x="436" y="41"/>
                  </a:cubicBezTo>
                  <a:cubicBezTo>
                    <a:pt x="436" y="32"/>
                    <a:pt x="439" y="24"/>
                    <a:pt x="446" y="18"/>
                  </a:cubicBezTo>
                  <a:cubicBezTo>
                    <a:pt x="453" y="11"/>
                    <a:pt x="461" y="8"/>
                    <a:pt x="470" y="8"/>
                  </a:cubicBezTo>
                  <a:cubicBezTo>
                    <a:pt x="480" y="8"/>
                    <a:pt x="489" y="11"/>
                    <a:pt x="495" y="18"/>
                  </a:cubicBezTo>
                  <a:cubicBezTo>
                    <a:pt x="502" y="24"/>
                    <a:pt x="506" y="32"/>
                    <a:pt x="506" y="41"/>
                  </a:cubicBezTo>
                  <a:cubicBezTo>
                    <a:pt x="506" y="50"/>
                    <a:pt x="502" y="58"/>
                    <a:pt x="495" y="64"/>
                  </a:cubicBezTo>
                  <a:cubicBezTo>
                    <a:pt x="489" y="71"/>
                    <a:pt x="480" y="74"/>
                    <a:pt x="470" y="74"/>
                  </a:cubicBezTo>
                  <a:close/>
                  <a:moveTo>
                    <a:pt x="385" y="382"/>
                  </a:moveTo>
                  <a:lnTo>
                    <a:pt x="385" y="382"/>
                  </a:lnTo>
                  <a:lnTo>
                    <a:pt x="326" y="382"/>
                  </a:lnTo>
                  <a:lnTo>
                    <a:pt x="326" y="151"/>
                  </a:lnTo>
                  <a:cubicBezTo>
                    <a:pt x="326" y="132"/>
                    <a:pt x="327" y="109"/>
                    <a:pt x="329" y="82"/>
                  </a:cubicBezTo>
                  <a:lnTo>
                    <a:pt x="328" y="82"/>
                  </a:lnTo>
                  <a:cubicBezTo>
                    <a:pt x="324" y="98"/>
                    <a:pt x="321" y="109"/>
                    <a:pt x="318" y="116"/>
                  </a:cubicBezTo>
                  <a:lnTo>
                    <a:pt x="211" y="382"/>
                  </a:lnTo>
                  <a:lnTo>
                    <a:pt x="170" y="382"/>
                  </a:lnTo>
                  <a:lnTo>
                    <a:pt x="63" y="118"/>
                  </a:lnTo>
                  <a:cubicBezTo>
                    <a:pt x="60" y="110"/>
                    <a:pt x="57" y="98"/>
                    <a:pt x="54" y="82"/>
                  </a:cubicBezTo>
                  <a:lnTo>
                    <a:pt x="53" y="82"/>
                  </a:lnTo>
                  <a:cubicBezTo>
                    <a:pt x="54" y="96"/>
                    <a:pt x="55" y="120"/>
                    <a:pt x="55" y="152"/>
                  </a:cubicBezTo>
                  <a:lnTo>
                    <a:pt x="55" y="382"/>
                  </a:lnTo>
                  <a:lnTo>
                    <a:pt x="0" y="382"/>
                  </a:lnTo>
                  <a:lnTo>
                    <a:pt x="0" y="25"/>
                  </a:lnTo>
                  <a:lnTo>
                    <a:pt x="83" y="25"/>
                  </a:lnTo>
                  <a:lnTo>
                    <a:pt x="178" y="263"/>
                  </a:lnTo>
                  <a:cubicBezTo>
                    <a:pt x="185" y="281"/>
                    <a:pt x="189" y="295"/>
                    <a:pt x="192" y="304"/>
                  </a:cubicBezTo>
                  <a:lnTo>
                    <a:pt x="193" y="304"/>
                  </a:lnTo>
                  <a:cubicBezTo>
                    <a:pt x="199" y="285"/>
                    <a:pt x="204" y="271"/>
                    <a:pt x="208" y="262"/>
                  </a:cubicBezTo>
                  <a:lnTo>
                    <a:pt x="304" y="25"/>
                  </a:lnTo>
                  <a:lnTo>
                    <a:pt x="385" y="25"/>
                  </a:lnTo>
                  <a:lnTo>
                    <a:pt x="385" y="382"/>
                  </a:lnTo>
                  <a:close/>
                </a:path>
              </a:pathLst>
            </a:custGeom>
            <a:solidFill>
              <a:srgbClr val="D83B0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73"/>
            </a:p>
          </p:txBody>
        </p:sp>
        <p:sp>
          <p:nvSpPr>
            <p:cNvPr id="13" name="Freeform 6">
              <a:extLst>
                <a:ext uri="{FF2B5EF4-FFF2-40B4-BE49-F238E27FC236}">
                  <a16:creationId xmlns:a16="http://schemas.microsoft.com/office/drawing/2014/main" id="{91DB8217-F6EA-4C31-9D14-59EC72BFC62D}"/>
                </a:ext>
              </a:extLst>
            </p:cNvPr>
            <p:cNvSpPr>
              <a:spLocks noChangeAspect="1" noEditPoints="1"/>
            </p:cNvSpPr>
            <p:nvPr userDrawn="1"/>
          </p:nvSpPr>
          <p:spPr bwMode="black">
            <a:xfrm>
              <a:off x="342" y="1889"/>
              <a:ext cx="1389" cy="284"/>
            </a:xfrm>
            <a:custGeom>
              <a:avLst/>
              <a:gdLst>
                <a:gd name="T0" fmla="*/ 1904 w 1904"/>
                <a:gd name="T1" fmla="*/ 178 h 384"/>
                <a:gd name="T2" fmla="*/ 1831 w 1904"/>
                <a:gd name="T3" fmla="*/ 193 h 384"/>
                <a:gd name="T4" fmla="*/ 1814 w 1904"/>
                <a:gd name="T5" fmla="*/ 378 h 384"/>
                <a:gd name="T6" fmla="*/ 1756 w 1904"/>
                <a:gd name="T7" fmla="*/ 123 h 384"/>
                <a:gd name="T8" fmla="*/ 1814 w 1904"/>
                <a:gd name="T9" fmla="*/ 175 h 384"/>
                <a:gd name="T10" fmla="*/ 1841 w 1904"/>
                <a:gd name="T11" fmla="*/ 133 h 384"/>
                <a:gd name="T12" fmla="*/ 1904 w 1904"/>
                <a:gd name="T13" fmla="*/ 123 h 384"/>
                <a:gd name="T14" fmla="*/ 1698 w 1904"/>
                <a:gd name="T15" fmla="*/ 378 h 384"/>
                <a:gd name="T16" fmla="*/ 1640 w 1904"/>
                <a:gd name="T17" fmla="*/ 378 h 384"/>
                <a:gd name="T18" fmla="*/ 1639 w 1904"/>
                <a:gd name="T19" fmla="*/ 337 h 384"/>
                <a:gd name="T20" fmla="*/ 1470 w 1904"/>
                <a:gd name="T21" fmla="*/ 275 h 384"/>
                <a:gd name="T22" fmla="*/ 1528 w 1904"/>
                <a:gd name="T23" fmla="*/ 123 h 384"/>
                <a:gd name="T24" fmla="*/ 1581 w 1904"/>
                <a:gd name="T25" fmla="*/ 338 h 384"/>
                <a:gd name="T26" fmla="*/ 1640 w 1904"/>
                <a:gd name="T27" fmla="*/ 269 h 384"/>
                <a:gd name="T28" fmla="*/ 1698 w 1904"/>
                <a:gd name="T29" fmla="*/ 123 h 384"/>
                <a:gd name="T30" fmla="*/ 1295 w 1904"/>
                <a:gd name="T31" fmla="*/ 163 h 384"/>
                <a:gd name="T32" fmla="*/ 1241 w 1904"/>
                <a:gd name="T33" fmla="*/ 186 h 384"/>
                <a:gd name="T34" fmla="*/ 1241 w 1904"/>
                <a:gd name="T35" fmla="*/ 315 h 384"/>
                <a:gd name="T36" fmla="*/ 1347 w 1904"/>
                <a:gd name="T37" fmla="*/ 315 h 384"/>
                <a:gd name="T38" fmla="*/ 1347 w 1904"/>
                <a:gd name="T39" fmla="*/ 186 h 384"/>
                <a:gd name="T40" fmla="*/ 1292 w 1904"/>
                <a:gd name="T41" fmla="*/ 384 h 384"/>
                <a:gd name="T42" fmla="*/ 1198 w 1904"/>
                <a:gd name="T43" fmla="*/ 348 h 384"/>
                <a:gd name="T44" fmla="*/ 1199 w 1904"/>
                <a:gd name="T45" fmla="*/ 153 h 384"/>
                <a:gd name="T46" fmla="*/ 1392 w 1904"/>
                <a:gd name="T47" fmla="*/ 152 h 384"/>
                <a:gd name="T48" fmla="*/ 1389 w 1904"/>
                <a:gd name="T49" fmla="*/ 347 h 384"/>
                <a:gd name="T50" fmla="*/ 1198 w 1904"/>
                <a:gd name="T51" fmla="*/ 71 h 384"/>
                <a:gd name="T52" fmla="*/ 1095 w 1904"/>
                <a:gd name="T53" fmla="*/ 71 h 384"/>
                <a:gd name="T54" fmla="*/ 1036 w 1904"/>
                <a:gd name="T55" fmla="*/ 378 h 384"/>
                <a:gd name="T56" fmla="*/ 933 w 1904"/>
                <a:gd name="T57" fmla="*/ 71 h 384"/>
                <a:gd name="T58" fmla="*/ 1198 w 1904"/>
                <a:gd name="T59" fmla="*/ 21 h 384"/>
                <a:gd name="T60" fmla="*/ 746 w 1904"/>
                <a:gd name="T61" fmla="*/ 225 h 384"/>
                <a:gd name="T62" fmla="*/ 731 w 1904"/>
                <a:gd name="T63" fmla="*/ 177 h 384"/>
                <a:gd name="T64" fmla="*/ 649 w 1904"/>
                <a:gd name="T65" fmla="*/ 177 h 384"/>
                <a:gd name="T66" fmla="*/ 746 w 1904"/>
                <a:gd name="T67" fmla="*/ 225 h 384"/>
                <a:gd name="T68" fmla="*/ 802 w 1904"/>
                <a:gd name="T69" fmla="*/ 266 h 384"/>
                <a:gd name="T70" fmla="*/ 649 w 1904"/>
                <a:gd name="T71" fmla="*/ 320 h 384"/>
                <a:gd name="T72" fmla="*/ 782 w 1904"/>
                <a:gd name="T73" fmla="*/ 315 h 384"/>
                <a:gd name="T74" fmla="*/ 689 w 1904"/>
                <a:gd name="T75" fmla="*/ 384 h 384"/>
                <a:gd name="T76" fmla="*/ 569 w 1904"/>
                <a:gd name="T77" fmla="*/ 251 h 384"/>
                <a:gd name="T78" fmla="*/ 692 w 1904"/>
                <a:gd name="T79" fmla="*/ 117 h 384"/>
                <a:gd name="T80" fmla="*/ 802 w 1904"/>
                <a:gd name="T81" fmla="*/ 244 h 384"/>
                <a:gd name="T82" fmla="*/ 526 w 1904"/>
                <a:gd name="T83" fmla="*/ 378 h 384"/>
                <a:gd name="T84" fmla="*/ 468 w 1904"/>
                <a:gd name="T85" fmla="*/ 378 h 384"/>
                <a:gd name="T86" fmla="*/ 417 w 1904"/>
                <a:gd name="T87" fmla="*/ 163 h 384"/>
                <a:gd name="T88" fmla="*/ 357 w 1904"/>
                <a:gd name="T89" fmla="*/ 240 h 384"/>
                <a:gd name="T90" fmla="*/ 298 w 1904"/>
                <a:gd name="T91" fmla="*/ 378 h 384"/>
                <a:gd name="T92" fmla="*/ 357 w 1904"/>
                <a:gd name="T93" fmla="*/ 0 h 384"/>
                <a:gd name="T94" fmla="*/ 358 w 1904"/>
                <a:gd name="T95" fmla="*/ 165 h 384"/>
                <a:gd name="T96" fmla="*/ 526 w 1904"/>
                <a:gd name="T97" fmla="*/ 221 h 384"/>
                <a:gd name="T98" fmla="*/ 265 w 1904"/>
                <a:gd name="T99" fmla="*/ 71 h 384"/>
                <a:gd name="T100" fmla="*/ 162 w 1904"/>
                <a:gd name="T101" fmla="*/ 71 h 384"/>
                <a:gd name="T102" fmla="*/ 102 w 1904"/>
                <a:gd name="T103" fmla="*/ 378 h 384"/>
                <a:gd name="T104" fmla="*/ 0 w 1904"/>
                <a:gd name="T105" fmla="*/ 71 h 384"/>
                <a:gd name="T106" fmla="*/ 265 w 1904"/>
                <a:gd name="T107" fmla="*/ 21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904" h="384">
                  <a:moveTo>
                    <a:pt x="1904" y="178"/>
                  </a:moveTo>
                  <a:lnTo>
                    <a:pt x="1904" y="178"/>
                  </a:lnTo>
                  <a:cubicBezTo>
                    <a:pt x="1897" y="172"/>
                    <a:pt x="1887" y="170"/>
                    <a:pt x="1874" y="170"/>
                  </a:cubicBezTo>
                  <a:cubicBezTo>
                    <a:pt x="1857" y="170"/>
                    <a:pt x="1842" y="177"/>
                    <a:pt x="1831" y="193"/>
                  </a:cubicBezTo>
                  <a:cubicBezTo>
                    <a:pt x="1819" y="208"/>
                    <a:pt x="1814" y="229"/>
                    <a:pt x="1814" y="256"/>
                  </a:cubicBezTo>
                  <a:lnTo>
                    <a:pt x="1814" y="378"/>
                  </a:lnTo>
                  <a:lnTo>
                    <a:pt x="1756" y="378"/>
                  </a:lnTo>
                  <a:lnTo>
                    <a:pt x="1756" y="123"/>
                  </a:lnTo>
                  <a:lnTo>
                    <a:pt x="1814" y="123"/>
                  </a:lnTo>
                  <a:lnTo>
                    <a:pt x="1814" y="175"/>
                  </a:lnTo>
                  <a:lnTo>
                    <a:pt x="1815" y="175"/>
                  </a:lnTo>
                  <a:cubicBezTo>
                    <a:pt x="1820" y="157"/>
                    <a:pt x="1829" y="143"/>
                    <a:pt x="1841" y="133"/>
                  </a:cubicBezTo>
                  <a:cubicBezTo>
                    <a:pt x="1853" y="123"/>
                    <a:pt x="1866" y="118"/>
                    <a:pt x="1880" y="118"/>
                  </a:cubicBezTo>
                  <a:cubicBezTo>
                    <a:pt x="1891" y="118"/>
                    <a:pt x="1899" y="120"/>
                    <a:pt x="1904" y="123"/>
                  </a:cubicBezTo>
                  <a:lnTo>
                    <a:pt x="1904" y="178"/>
                  </a:lnTo>
                  <a:close/>
                  <a:moveTo>
                    <a:pt x="1698" y="378"/>
                  </a:moveTo>
                  <a:lnTo>
                    <a:pt x="1698" y="378"/>
                  </a:lnTo>
                  <a:lnTo>
                    <a:pt x="1640" y="378"/>
                  </a:lnTo>
                  <a:lnTo>
                    <a:pt x="1640" y="337"/>
                  </a:lnTo>
                  <a:lnTo>
                    <a:pt x="1639" y="337"/>
                  </a:lnTo>
                  <a:cubicBezTo>
                    <a:pt x="1623" y="368"/>
                    <a:pt x="1596" y="384"/>
                    <a:pt x="1561" y="384"/>
                  </a:cubicBezTo>
                  <a:cubicBezTo>
                    <a:pt x="1500" y="384"/>
                    <a:pt x="1470" y="347"/>
                    <a:pt x="1470" y="275"/>
                  </a:cubicBezTo>
                  <a:lnTo>
                    <a:pt x="1470" y="123"/>
                  </a:lnTo>
                  <a:lnTo>
                    <a:pt x="1528" y="123"/>
                  </a:lnTo>
                  <a:lnTo>
                    <a:pt x="1528" y="269"/>
                  </a:lnTo>
                  <a:cubicBezTo>
                    <a:pt x="1528" y="315"/>
                    <a:pt x="1546" y="338"/>
                    <a:pt x="1581" y="338"/>
                  </a:cubicBezTo>
                  <a:cubicBezTo>
                    <a:pt x="1599" y="338"/>
                    <a:pt x="1613" y="331"/>
                    <a:pt x="1624" y="319"/>
                  </a:cubicBezTo>
                  <a:cubicBezTo>
                    <a:pt x="1635" y="306"/>
                    <a:pt x="1640" y="290"/>
                    <a:pt x="1640" y="269"/>
                  </a:cubicBezTo>
                  <a:lnTo>
                    <a:pt x="1640" y="123"/>
                  </a:lnTo>
                  <a:lnTo>
                    <a:pt x="1698" y="123"/>
                  </a:lnTo>
                  <a:lnTo>
                    <a:pt x="1698" y="378"/>
                  </a:lnTo>
                  <a:close/>
                  <a:moveTo>
                    <a:pt x="1295" y="163"/>
                  </a:moveTo>
                  <a:lnTo>
                    <a:pt x="1295" y="163"/>
                  </a:lnTo>
                  <a:cubicBezTo>
                    <a:pt x="1272" y="163"/>
                    <a:pt x="1254" y="171"/>
                    <a:pt x="1241" y="186"/>
                  </a:cubicBezTo>
                  <a:cubicBezTo>
                    <a:pt x="1228" y="202"/>
                    <a:pt x="1221" y="224"/>
                    <a:pt x="1221" y="252"/>
                  </a:cubicBezTo>
                  <a:cubicBezTo>
                    <a:pt x="1221" y="278"/>
                    <a:pt x="1228" y="299"/>
                    <a:pt x="1241" y="315"/>
                  </a:cubicBezTo>
                  <a:cubicBezTo>
                    <a:pt x="1255" y="330"/>
                    <a:pt x="1273" y="338"/>
                    <a:pt x="1295" y="338"/>
                  </a:cubicBezTo>
                  <a:cubicBezTo>
                    <a:pt x="1318" y="338"/>
                    <a:pt x="1335" y="330"/>
                    <a:pt x="1347" y="315"/>
                  </a:cubicBezTo>
                  <a:cubicBezTo>
                    <a:pt x="1360" y="300"/>
                    <a:pt x="1366" y="279"/>
                    <a:pt x="1366" y="251"/>
                  </a:cubicBezTo>
                  <a:cubicBezTo>
                    <a:pt x="1366" y="223"/>
                    <a:pt x="1360" y="201"/>
                    <a:pt x="1347" y="186"/>
                  </a:cubicBezTo>
                  <a:cubicBezTo>
                    <a:pt x="1335" y="170"/>
                    <a:pt x="1318" y="163"/>
                    <a:pt x="1295" y="163"/>
                  </a:cubicBezTo>
                  <a:close/>
                  <a:moveTo>
                    <a:pt x="1292" y="384"/>
                  </a:moveTo>
                  <a:lnTo>
                    <a:pt x="1292" y="384"/>
                  </a:lnTo>
                  <a:cubicBezTo>
                    <a:pt x="1253" y="384"/>
                    <a:pt x="1221" y="372"/>
                    <a:pt x="1198" y="348"/>
                  </a:cubicBezTo>
                  <a:cubicBezTo>
                    <a:pt x="1174" y="324"/>
                    <a:pt x="1162" y="292"/>
                    <a:pt x="1162" y="253"/>
                  </a:cubicBezTo>
                  <a:cubicBezTo>
                    <a:pt x="1162" y="210"/>
                    <a:pt x="1174" y="177"/>
                    <a:pt x="1199" y="153"/>
                  </a:cubicBezTo>
                  <a:cubicBezTo>
                    <a:pt x="1224" y="129"/>
                    <a:pt x="1257" y="117"/>
                    <a:pt x="1298" y="117"/>
                  </a:cubicBezTo>
                  <a:cubicBezTo>
                    <a:pt x="1338" y="117"/>
                    <a:pt x="1370" y="128"/>
                    <a:pt x="1392" y="152"/>
                  </a:cubicBezTo>
                  <a:cubicBezTo>
                    <a:pt x="1414" y="175"/>
                    <a:pt x="1425" y="208"/>
                    <a:pt x="1425" y="249"/>
                  </a:cubicBezTo>
                  <a:cubicBezTo>
                    <a:pt x="1425" y="290"/>
                    <a:pt x="1413" y="322"/>
                    <a:pt x="1389" y="347"/>
                  </a:cubicBezTo>
                  <a:cubicBezTo>
                    <a:pt x="1365" y="371"/>
                    <a:pt x="1333" y="384"/>
                    <a:pt x="1292" y="384"/>
                  </a:cubicBezTo>
                  <a:close/>
                  <a:moveTo>
                    <a:pt x="1198" y="71"/>
                  </a:moveTo>
                  <a:lnTo>
                    <a:pt x="1198" y="71"/>
                  </a:lnTo>
                  <a:lnTo>
                    <a:pt x="1095" y="71"/>
                  </a:lnTo>
                  <a:lnTo>
                    <a:pt x="1095" y="378"/>
                  </a:lnTo>
                  <a:lnTo>
                    <a:pt x="1036" y="378"/>
                  </a:lnTo>
                  <a:lnTo>
                    <a:pt x="1036" y="71"/>
                  </a:lnTo>
                  <a:lnTo>
                    <a:pt x="933" y="71"/>
                  </a:lnTo>
                  <a:lnTo>
                    <a:pt x="933" y="21"/>
                  </a:lnTo>
                  <a:lnTo>
                    <a:pt x="1198" y="21"/>
                  </a:lnTo>
                  <a:lnTo>
                    <a:pt x="1198" y="71"/>
                  </a:lnTo>
                  <a:close/>
                  <a:moveTo>
                    <a:pt x="746" y="225"/>
                  </a:moveTo>
                  <a:lnTo>
                    <a:pt x="746" y="225"/>
                  </a:lnTo>
                  <a:cubicBezTo>
                    <a:pt x="746" y="204"/>
                    <a:pt x="741" y="188"/>
                    <a:pt x="731" y="177"/>
                  </a:cubicBezTo>
                  <a:cubicBezTo>
                    <a:pt x="721" y="165"/>
                    <a:pt x="708" y="159"/>
                    <a:pt x="691" y="159"/>
                  </a:cubicBezTo>
                  <a:cubicBezTo>
                    <a:pt x="675" y="159"/>
                    <a:pt x="660" y="165"/>
                    <a:pt x="649" y="177"/>
                  </a:cubicBezTo>
                  <a:cubicBezTo>
                    <a:pt x="637" y="190"/>
                    <a:pt x="630" y="205"/>
                    <a:pt x="627" y="225"/>
                  </a:cubicBezTo>
                  <a:lnTo>
                    <a:pt x="746" y="225"/>
                  </a:lnTo>
                  <a:close/>
                  <a:moveTo>
                    <a:pt x="802" y="266"/>
                  </a:moveTo>
                  <a:lnTo>
                    <a:pt x="802" y="266"/>
                  </a:lnTo>
                  <a:lnTo>
                    <a:pt x="627" y="266"/>
                  </a:lnTo>
                  <a:cubicBezTo>
                    <a:pt x="628" y="289"/>
                    <a:pt x="635" y="308"/>
                    <a:pt x="649" y="320"/>
                  </a:cubicBezTo>
                  <a:cubicBezTo>
                    <a:pt x="663" y="333"/>
                    <a:pt x="682" y="339"/>
                    <a:pt x="707" y="339"/>
                  </a:cubicBezTo>
                  <a:cubicBezTo>
                    <a:pt x="734" y="339"/>
                    <a:pt x="759" y="331"/>
                    <a:pt x="782" y="315"/>
                  </a:cubicBezTo>
                  <a:lnTo>
                    <a:pt x="782" y="362"/>
                  </a:lnTo>
                  <a:cubicBezTo>
                    <a:pt x="759" y="376"/>
                    <a:pt x="728" y="384"/>
                    <a:pt x="689" y="384"/>
                  </a:cubicBezTo>
                  <a:cubicBezTo>
                    <a:pt x="652" y="384"/>
                    <a:pt x="622" y="372"/>
                    <a:pt x="601" y="349"/>
                  </a:cubicBezTo>
                  <a:cubicBezTo>
                    <a:pt x="579" y="326"/>
                    <a:pt x="569" y="293"/>
                    <a:pt x="569" y="251"/>
                  </a:cubicBezTo>
                  <a:cubicBezTo>
                    <a:pt x="569" y="211"/>
                    <a:pt x="581" y="179"/>
                    <a:pt x="604" y="154"/>
                  </a:cubicBezTo>
                  <a:cubicBezTo>
                    <a:pt x="628" y="129"/>
                    <a:pt x="657" y="117"/>
                    <a:pt x="692" y="117"/>
                  </a:cubicBezTo>
                  <a:cubicBezTo>
                    <a:pt x="727" y="117"/>
                    <a:pt x="754" y="128"/>
                    <a:pt x="773" y="150"/>
                  </a:cubicBezTo>
                  <a:cubicBezTo>
                    <a:pt x="792" y="173"/>
                    <a:pt x="802" y="204"/>
                    <a:pt x="802" y="244"/>
                  </a:cubicBezTo>
                  <a:lnTo>
                    <a:pt x="802" y="266"/>
                  </a:lnTo>
                  <a:close/>
                  <a:moveTo>
                    <a:pt x="526" y="378"/>
                  </a:moveTo>
                  <a:lnTo>
                    <a:pt x="526" y="378"/>
                  </a:lnTo>
                  <a:lnTo>
                    <a:pt x="468" y="378"/>
                  </a:lnTo>
                  <a:lnTo>
                    <a:pt x="468" y="238"/>
                  </a:lnTo>
                  <a:cubicBezTo>
                    <a:pt x="468" y="188"/>
                    <a:pt x="451" y="163"/>
                    <a:pt x="417" y="163"/>
                  </a:cubicBezTo>
                  <a:cubicBezTo>
                    <a:pt x="400" y="163"/>
                    <a:pt x="386" y="170"/>
                    <a:pt x="374" y="184"/>
                  </a:cubicBezTo>
                  <a:cubicBezTo>
                    <a:pt x="362" y="199"/>
                    <a:pt x="357" y="218"/>
                    <a:pt x="357" y="240"/>
                  </a:cubicBezTo>
                  <a:lnTo>
                    <a:pt x="357" y="378"/>
                  </a:lnTo>
                  <a:lnTo>
                    <a:pt x="298" y="378"/>
                  </a:lnTo>
                  <a:lnTo>
                    <a:pt x="298" y="0"/>
                  </a:lnTo>
                  <a:lnTo>
                    <a:pt x="357" y="0"/>
                  </a:lnTo>
                  <a:lnTo>
                    <a:pt x="357" y="165"/>
                  </a:lnTo>
                  <a:lnTo>
                    <a:pt x="358" y="165"/>
                  </a:lnTo>
                  <a:cubicBezTo>
                    <a:pt x="377" y="133"/>
                    <a:pt x="405" y="117"/>
                    <a:pt x="441" y="117"/>
                  </a:cubicBezTo>
                  <a:cubicBezTo>
                    <a:pt x="497" y="117"/>
                    <a:pt x="526" y="151"/>
                    <a:pt x="526" y="221"/>
                  </a:cubicBezTo>
                  <a:lnTo>
                    <a:pt x="526" y="378"/>
                  </a:lnTo>
                  <a:close/>
                  <a:moveTo>
                    <a:pt x="265" y="71"/>
                  </a:moveTo>
                  <a:lnTo>
                    <a:pt x="265" y="71"/>
                  </a:lnTo>
                  <a:lnTo>
                    <a:pt x="162" y="71"/>
                  </a:lnTo>
                  <a:lnTo>
                    <a:pt x="162" y="378"/>
                  </a:lnTo>
                  <a:lnTo>
                    <a:pt x="102" y="378"/>
                  </a:lnTo>
                  <a:lnTo>
                    <a:pt x="102" y="71"/>
                  </a:lnTo>
                  <a:lnTo>
                    <a:pt x="0" y="71"/>
                  </a:lnTo>
                  <a:lnTo>
                    <a:pt x="0" y="21"/>
                  </a:lnTo>
                  <a:lnTo>
                    <a:pt x="265" y="21"/>
                  </a:lnTo>
                  <a:lnTo>
                    <a:pt x="265" y="71"/>
                  </a:lnTo>
                  <a:close/>
                </a:path>
              </a:pathLst>
            </a:custGeom>
            <a:solidFill>
              <a:srgbClr val="D83B0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73"/>
            </a:p>
          </p:txBody>
        </p:sp>
      </p:grpSp>
    </p:spTree>
    <p:extLst>
      <p:ext uri="{BB962C8B-B14F-4D97-AF65-F5344CB8AC3E}">
        <p14:creationId xmlns:p14="http://schemas.microsoft.com/office/powerpoint/2010/main" val="253527003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4" orient="horz" pos="216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Slide">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95915" y="3039097"/>
            <a:ext cx="9327356" cy="565027"/>
          </a:xfrm>
          <a:noFill/>
        </p:spPr>
        <p:txBody>
          <a:bodyPr lIns="0" tIns="0" rIns="0" bIns="0" anchor="b" anchorCtr="0">
            <a:spAutoFit/>
          </a:bodyPr>
          <a:lstStyle>
            <a:lvl1pPr>
              <a:defRPr sz="3672" spc="-51" baseline="0">
                <a:solidFill>
                  <a:srgbClr val="D83B0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95915" y="4041281"/>
            <a:ext cx="9327356" cy="345294"/>
          </a:xfrm>
          <a:noFill/>
        </p:spPr>
        <p:txBody>
          <a:bodyPr wrap="square" lIns="0" tIns="0" rIns="0" bIns="0">
            <a:spAutoFit/>
          </a:bodyPr>
          <a:lstStyle>
            <a:lvl1pPr marL="0" indent="0">
              <a:spcBef>
                <a:spcPts val="0"/>
              </a:spcBef>
              <a:buNone/>
              <a:defRPr sz="2244"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pic>
        <p:nvPicPr>
          <p:cNvPr id="6" name="MS logo gray - EMF" descr="Microsoft logo, gray text version">
            <a:extLst>
              <a:ext uri="{FF2B5EF4-FFF2-40B4-BE49-F238E27FC236}">
                <a16:creationId xmlns:a16="http://schemas.microsoft.com/office/drawing/2014/main" id="{F28077D6-7EB1-4B7E-84A0-48374B645BA8}"/>
              </a:ext>
            </a:extLst>
          </p:cNvPr>
          <p:cNvPicPr>
            <a:picLocks noChangeAspect="1"/>
          </p:cNvPicPr>
          <p:nvPr userDrawn="1"/>
        </p:nvPicPr>
        <p:blipFill>
          <a:blip r:embed="rId2"/>
          <a:stretch>
            <a:fillRect/>
          </a:stretch>
        </p:blipFill>
        <p:spPr bwMode="black">
          <a:xfrm>
            <a:off x="595914" y="597450"/>
            <a:ext cx="1393840" cy="298433"/>
          </a:xfrm>
          <a:prstGeom prst="rect">
            <a:avLst/>
          </a:prstGeom>
        </p:spPr>
      </p:pic>
    </p:spTree>
    <p:extLst>
      <p:ext uri="{BB962C8B-B14F-4D97-AF65-F5344CB8AC3E}">
        <p14:creationId xmlns:p14="http://schemas.microsoft.com/office/powerpoint/2010/main" val="155384574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Slide 2">
    <p:bg>
      <p:bgRef idx="1001">
        <a:schemeClr val="bg1"/>
      </p:bgRef>
    </p:bg>
    <p:spTree>
      <p:nvGrpSpPr>
        <p:cNvPr id="1" name=""/>
        <p:cNvGrpSpPr/>
        <p:nvPr/>
      </p:nvGrpSpPr>
      <p:grpSpPr>
        <a:xfrm>
          <a:off x="0" y="0"/>
          <a:ext cx="0" cy="0"/>
          <a:chOff x="0" y="0"/>
          <a:chExt cx="0" cy="0"/>
        </a:xfrm>
      </p:grpSpPr>
      <p:pic>
        <p:nvPicPr>
          <p:cNvPr id="10" name="Picture 9" descr="Microsoft Ignite The Tour graphic">
            <a:extLst>
              <a:ext uri="{FF2B5EF4-FFF2-40B4-BE49-F238E27FC236}">
                <a16:creationId xmlns:a16="http://schemas.microsoft.com/office/drawing/2014/main" id="{36F1C851-4FAB-44D0-8FE4-F7187E5321E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2964767" y="0"/>
            <a:ext cx="9471708" cy="6994525"/>
          </a:xfrm>
          <a:prstGeom prst="rect">
            <a:avLst/>
          </a:prstGeom>
        </p:spPr>
      </p:pic>
      <p:sp>
        <p:nvSpPr>
          <p:cNvPr id="9" name="Title 1"/>
          <p:cNvSpPr>
            <a:spLocks noGrp="1"/>
          </p:cNvSpPr>
          <p:nvPr>
            <p:ph type="title" hasCustomPrompt="1"/>
          </p:nvPr>
        </p:nvSpPr>
        <p:spPr>
          <a:xfrm>
            <a:off x="595915" y="2474071"/>
            <a:ext cx="5620704" cy="1130053"/>
          </a:xfrm>
          <a:noFill/>
        </p:spPr>
        <p:txBody>
          <a:bodyPr wrap="square" lIns="0" tIns="0" rIns="0" bIns="0" anchor="b" anchorCtr="0">
            <a:spAutoFit/>
          </a:bodyPr>
          <a:lstStyle>
            <a:lvl1pPr>
              <a:defRPr sz="3672" spc="-51" baseline="0">
                <a:gradFill>
                  <a:gsLst>
                    <a:gs pos="62564">
                      <a:schemeClr val="tx1"/>
                    </a:gs>
                    <a:gs pos="55000">
                      <a:schemeClr val="tx1"/>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95915" y="4041281"/>
            <a:ext cx="5620704" cy="345294"/>
          </a:xfrm>
          <a:noFill/>
        </p:spPr>
        <p:txBody>
          <a:bodyPr wrap="square" lIns="0" tIns="0" rIns="0" bIns="0">
            <a:spAutoFit/>
          </a:bodyPr>
          <a:lstStyle>
            <a:lvl1pPr marL="0" indent="0">
              <a:spcBef>
                <a:spcPts val="0"/>
              </a:spcBef>
              <a:buNone/>
              <a:defRPr sz="2244"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3"/>
          <a:stretch>
            <a:fillRect/>
          </a:stretch>
        </p:blipFill>
        <p:spPr bwMode="black">
          <a:xfrm>
            <a:off x="595914" y="597450"/>
            <a:ext cx="1393840" cy="298433"/>
          </a:xfrm>
          <a:prstGeom prst="rect">
            <a:avLst/>
          </a:prstGeom>
        </p:spPr>
      </p:pic>
    </p:spTree>
    <p:extLst>
      <p:ext uri="{BB962C8B-B14F-4D97-AF65-F5344CB8AC3E}">
        <p14:creationId xmlns:p14="http://schemas.microsoft.com/office/powerpoint/2010/main" val="361118270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3839">
          <p15:clr>
            <a:srgbClr val="5ACBF0"/>
          </p15:clr>
        </p15:guide>
        <p15:guide id="4" orient="horz" pos="216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Slide 3">
    <p:bg>
      <p:bgRef idx="1001">
        <a:schemeClr val="bg1"/>
      </p:bgRef>
    </p:bg>
    <p:spTree>
      <p:nvGrpSpPr>
        <p:cNvPr id="1" name=""/>
        <p:cNvGrpSpPr/>
        <p:nvPr/>
      </p:nvGrpSpPr>
      <p:grpSpPr>
        <a:xfrm>
          <a:off x="0" y="0"/>
          <a:ext cx="0" cy="0"/>
          <a:chOff x="0" y="0"/>
          <a:chExt cx="0" cy="0"/>
        </a:xfrm>
      </p:grpSpPr>
      <p:pic>
        <p:nvPicPr>
          <p:cNvPr id="7" name="Picture 6" descr="Microsoft Ignite The Tour graphic">
            <a:extLst>
              <a:ext uri="{FF2B5EF4-FFF2-40B4-BE49-F238E27FC236}">
                <a16:creationId xmlns:a16="http://schemas.microsoft.com/office/drawing/2014/main" id="{9F398C71-09A7-4918-9E1F-FBE53114CE49}"/>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400794" y="-1"/>
            <a:ext cx="7035681" cy="6994526"/>
          </a:xfrm>
          <a:prstGeom prst="rect">
            <a:avLst/>
          </a:prstGeom>
        </p:spPr>
      </p:pic>
      <p:sp>
        <p:nvSpPr>
          <p:cNvPr id="9" name="Title 1"/>
          <p:cNvSpPr>
            <a:spLocks noGrp="1"/>
          </p:cNvSpPr>
          <p:nvPr>
            <p:ph type="title" hasCustomPrompt="1"/>
          </p:nvPr>
        </p:nvSpPr>
        <p:spPr>
          <a:xfrm>
            <a:off x="595915" y="2474071"/>
            <a:ext cx="5620704" cy="1130053"/>
          </a:xfrm>
          <a:noFill/>
        </p:spPr>
        <p:txBody>
          <a:bodyPr wrap="square" lIns="0" tIns="0" rIns="0" bIns="0" anchor="b" anchorCtr="0">
            <a:spAutoFit/>
          </a:bodyPr>
          <a:lstStyle>
            <a:lvl1pPr>
              <a:defRPr sz="3672" spc="-51" baseline="0">
                <a:gradFill>
                  <a:gsLst>
                    <a:gs pos="62564">
                      <a:schemeClr val="tx1"/>
                    </a:gs>
                    <a:gs pos="55000">
                      <a:schemeClr val="tx1"/>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95915" y="4041281"/>
            <a:ext cx="5620704" cy="345294"/>
          </a:xfrm>
          <a:noFill/>
        </p:spPr>
        <p:txBody>
          <a:bodyPr wrap="square" lIns="0" tIns="0" rIns="0" bIns="0">
            <a:spAutoFit/>
          </a:bodyPr>
          <a:lstStyle>
            <a:lvl1pPr marL="0" indent="0">
              <a:spcBef>
                <a:spcPts val="0"/>
              </a:spcBef>
              <a:buNone/>
              <a:defRPr sz="2244"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3"/>
          <a:stretch>
            <a:fillRect/>
          </a:stretch>
        </p:blipFill>
        <p:spPr bwMode="black">
          <a:xfrm>
            <a:off x="595914" y="597450"/>
            <a:ext cx="1393840" cy="298433"/>
          </a:xfrm>
          <a:prstGeom prst="rect">
            <a:avLst/>
          </a:prstGeom>
        </p:spPr>
      </p:pic>
    </p:spTree>
    <p:extLst>
      <p:ext uri="{BB962C8B-B14F-4D97-AF65-F5344CB8AC3E}">
        <p14:creationId xmlns:p14="http://schemas.microsoft.com/office/powerpoint/2010/main" val="311686180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3839">
          <p15:clr>
            <a:srgbClr val="5ACBF0"/>
          </p15:clr>
        </p15:guide>
        <p15:guide id="4" orient="horz" pos="216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square photo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600059" y="2473827"/>
            <a:ext cx="4251462" cy="1130053"/>
          </a:xfrm>
        </p:spPr>
        <p:txBody>
          <a:bodyPr anchor="b" anchorCtr="0">
            <a:spAutoFit/>
          </a:bodyPr>
          <a:lstStyle>
            <a:lvl1pPr>
              <a:defRPr/>
            </a:lvl1pPr>
          </a:lstStyle>
          <a:p>
            <a:r>
              <a:rPr lang="en-US"/>
              <a:t>Event name or presentation title </a:t>
            </a:r>
          </a:p>
        </p:txBody>
      </p:sp>
      <p:sp>
        <p:nvSpPr>
          <p:cNvPr id="5" name="Text Placeholder 4"/>
          <p:cNvSpPr>
            <a:spLocks noGrp="1"/>
          </p:cNvSpPr>
          <p:nvPr>
            <p:ph type="body" sz="quarter" idx="12" hasCustomPrompt="1"/>
          </p:nvPr>
        </p:nvSpPr>
        <p:spPr>
          <a:xfrm>
            <a:off x="593713" y="4041281"/>
            <a:ext cx="4248092" cy="345294"/>
          </a:xfrm>
          <a:noFill/>
        </p:spPr>
        <p:txBody>
          <a:bodyPr wrap="square" lIns="0" tIns="0" rIns="0" bIns="0">
            <a:spAutoFit/>
          </a:bodyPr>
          <a:lstStyle>
            <a:lvl1pPr marL="0" indent="0">
              <a:spcBef>
                <a:spcPts val="0"/>
              </a:spcBef>
              <a:buNone/>
              <a:defRPr sz="2244"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a:t>
            </a:r>
          </a:p>
        </p:txBody>
      </p:sp>
      <p:pic>
        <p:nvPicPr>
          <p:cNvPr id="7" name="MS logo gray - EMF" descr="Microsoft logo, gray text version">
            <a:extLst>
              <a:ext uri="{FF2B5EF4-FFF2-40B4-BE49-F238E27FC236}">
                <a16:creationId xmlns:a16="http://schemas.microsoft.com/office/drawing/2014/main" id="{DDC08157-A48C-4ACA-A5BB-EE2A866E103C}"/>
              </a:ext>
            </a:extLst>
          </p:cNvPr>
          <p:cNvPicPr>
            <a:picLocks noChangeAspect="1"/>
          </p:cNvPicPr>
          <p:nvPr userDrawn="1"/>
        </p:nvPicPr>
        <p:blipFill>
          <a:blip r:embed="rId2"/>
          <a:stretch>
            <a:fillRect/>
          </a:stretch>
        </p:blipFill>
        <p:spPr bwMode="black">
          <a:xfrm>
            <a:off x="595914" y="597450"/>
            <a:ext cx="1393840" cy="298433"/>
          </a:xfrm>
          <a:prstGeom prst="rect">
            <a:avLst/>
          </a:prstGeom>
        </p:spPr>
      </p:pic>
      <p:pic>
        <p:nvPicPr>
          <p:cNvPr id="8" name="Picture 7" descr="Two people at a Microsoft event">
            <a:extLst>
              <a:ext uri="{FF2B5EF4-FFF2-40B4-BE49-F238E27FC236}">
                <a16:creationId xmlns:a16="http://schemas.microsoft.com/office/drawing/2014/main" id="{5AE3A432-5FE8-40A8-8DCA-ECEBE6936E32}"/>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5440958" y="0"/>
            <a:ext cx="6995517" cy="6994525"/>
          </a:xfrm>
          <a:prstGeom prst="rect">
            <a:avLst/>
          </a:prstGeom>
        </p:spPr>
      </p:pic>
    </p:spTree>
    <p:extLst>
      <p:ext uri="{BB962C8B-B14F-4D97-AF65-F5344CB8AC3E}">
        <p14:creationId xmlns:p14="http://schemas.microsoft.com/office/powerpoint/2010/main" val="527083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95914" y="1463669"/>
            <a:ext cx="11239789" cy="164487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88383748"/>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98148" y="1462924"/>
            <a:ext cx="11239464" cy="1644874"/>
          </a:xfrm>
        </p:spPr>
        <p:txBody>
          <a:bodyPr wrap="square">
            <a:spAutoFit/>
          </a:bodyPr>
          <a:lstStyle>
            <a:lvl1pPr marL="0" indent="0">
              <a:buNone/>
              <a:defRPr/>
            </a:lvl1pPr>
            <a:lvl2pPr marL="233149" indent="0">
              <a:buNone/>
              <a:defRPr/>
            </a:lvl2pPr>
            <a:lvl3pPr marL="466298" indent="0">
              <a:buNone/>
              <a:defRPr/>
            </a:lvl3pPr>
            <a:lvl4pPr marL="699447" indent="0">
              <a:buNone/>
              <a:defRPr/>
            </a:lvl4pPr>
            <a:lvl5pPr marL="932597"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648000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95915" y="1463669"/>
            <a:ext cx="5316270" cy="164487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517814" y="1463669"/>
            <a:ext cx="5324366" cy="164487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3391996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600059" y="466301"/>
            <a:ext cx="11239464" cy="565027"/>
          </a:xfrm>
        </p:spPr>
        <p:txBody>
          <a:bodyPr/>
          <a:lstStyle/>
          <a:p>
            <a:r>
              <a:rPr lang="en-US"/>
              <a:t>Click to edit Master title style</a:t>
            </a:r>
          </a:p>
        </p:txBody>
      </p:sp>
      <p:sp>
        <p:nvSpPr>
          <p:cNvPr id="4" name="Text Placeholder 3"/>
          <p:cNvSpPr>
            <a:spLocks noGrp="1"/>
          </p:cNvSpPr>
          <p:nvPr>
            <p:ph type="body" sz="quarter" idx="10"/>
          </p:nvPr>
        </p:nvSpPr>
        <p:spPr>
          <a:xfrm>
            <a:off x="595914" y="1463669"/>
            <a:ext cx="5316593" cy="1682523"/>
          </a:xfrm>
        </p:spPr>
        <p:txBody>
          <a:bodyPr wrap="square">
            <a:spAutoFit/>
          </a:bodyPr>
          <a:lstStyle>
            <a:lvl1pPr marL="0" indent="0">
              <a:spcBef>
                <a:spcPts val="1248"/>
              </a:spcBef>
              <a:buClr>
                <a:schemeClr val="tx1"/>
              </a:buClr>
              <a:buFont typeface="Wingdings" panose="05000000000000000000" pitchFamily="2" charset="2"/>
              <a:buNone/>
              <a:defRPr sz="2856" b="0">
                <a:latin typeface="Segoe UI" panose="020B0502040204020203" pitchFamily="34" charset="0"/>
                <a:cs typeface="Segoe UI" panose="020B0502040204020203" pitchFamily="34" charset="0"/>
              </a:defRPr>
            </a:lvl1pPr>
            <a:lvl2pPr marL="260674" indent="0">
              <a:buFont typeface="Wingdings" panose="05000000000000000000" pitchFamily="2" charset="2"/>
              <a:buNone/>
              <a:defRPr sz="2040" b="0"/>
            </a:lvl2pPr>
            <a:lvl3pPr marL="459822" indent="0">
              <a:buFont typeface="Wingdings" panose="05000000000000000000" pitchFamily="2" charset="2"/>
              <a:buNone/>
              <a:tabLst/>
              <a:defRPr sz="1632" b="0"/>
            </a:lvl3pPr>
            <a:lvl4pPr marL="665446" indent="0">
              <a:buFont typeface="Wingdings" panose="05000000000000000000" pitchFamily="2" charset="2"/>
              <a:buNone/>
              <a:defRPr sz="1428" b="0"/>
            </a:lvl4pPr>
            <a:lvl5pPr marL="871071" indent="0">
              <a:buFont typeface="Wingdings" panose="05000000000000000000" pitchFamily="2" charset="2"/>
              <a:buNone/>
              <a:tabLst/>
              <a:defRPr sz="1428"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525448" y="1463669"/>
            <a:ext cx="5316593" cy="1682523"/>
          </a:xfrm>
        </p:spPr>
        <p:txBody>
          <a:bodyPr wrap="square">
            <a:spAutoFit/>
          </a:bodyPr>
          <a:lstStyle>
            <a:lvl1pPr marL="0" indent="0">
              <a:spcBef>
                <a:spcPts val="1248"/>
              </a:spcBef>
              <a:buClr>
                <a:schemeClr val="tx1"/>
              </a:buClr>
              <a:buFont typeface="Wingdings" panose="05000000000000000000" pitchFamily="2" charset="2"/>
              <a:buNone/>
              <a:defRPr sz="2856" b="0">
                <a:latin typeface="Segoe UI" panose="020B0502040204020203" pitchFamily="34" charset="0"/>
                <a:cs typeface="Segoe UI" panose="020B0502040204020203" pitchFamily="34" charset="0"/>
              </a:defRPr>
            </a:lvl1pPr>
            <a:lvl2pPr marL="260674" indent="0">
              <a:buFont typeface="Wingdings" panose="05000000000000000000" pitchFamily="2" charset="2"/>
              <a:buNone/>
              <a:defRPr sz="2040" b="0"/>
            </a:lvl2pPr>
            <a:lvl3pPr marL="459822" indent="0">
              <a:buFont typeface="Wingdings" panose="05000000000000000000" pitchFamily="2" charset="2"/>
              <a:buNone/>
              <a:tabLst/>
              <a:defRPr sz="1632" b="0"/>
            </a:lvl3pPr>
            <a:lvl4pPr marL="665446" indent="0">
              <a:buFont typeface="Wingdings" panose="05000000000000000000" pitchFamily="2" charset="2"/>
              <a:buNone/>
              <a:defRPr sz="1428" b="0"/>
            </a:lvl4pPr>
            <a:lvl5pPr marL="871071" indent="0">
              <a:buFont typeface="Wingdings" panose="05000000000000000000" pitchFamily="2" charset="2"/>
              <a:buNone/>
              <a:tabLst/>
              <a:defRPr sz="1428"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2104360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36705341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mp; body slide">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0A83EF54-F800-4521-AA68-2B27B0B561A2}"/>
              </a:ext>
            </a:extLst>
          </p:cNvPr>
          <p:cNvSpPr>
            <a:spLocks noGrp="1"/>
          </p:cNvSpPr>
          <p:nvPr>
            <p:ph type="body" sz="quarter" idx="10" hasCustomPrompt="1"/>
          </p:nvPr>
        </p:nvSpPr>
        <p:spPr>
          <a:xfrm>
            <a:off x="446087" y="2182297"/>
            <a:ext cx="11567160" cy="1247521"/>
          </a:xfrm>
        </p:spPr>
        <p:txBody>
          <a:bodyPr wrap="square" lIns="0" tIns="0" rIns="0" bIns="0">
            <a:spAutoFit/>
          </a:bodyPr>
          <a:lstStyle>
            <a:lvl1pPr marL="0" indent="0">
              <a:lnSpc>
                <a:spcPct val="90000"/>
              </a:lnSpc>
              <a:spcBef>
                <a:spcPts val="0"/>
              </a:spcBef>
              <a:spcAft>
                <a:spcPts val="1300"/>
              </a:spcAft>
              <a:buNone/>
              <a:defRPr sz="2600" b="0" i="0">
                <a:solidFill>
                  <a:srgbClr val="000000"/>
                </a:solidFill>
                <a:latin typeface="+mn-lt"/>
              </a:defRPr>
            </a:lvl1pPr>
            <a:lvl2pPr marL="228600" indent="0">
              <a:lnSpc>
                <a:spcPct val="90000"/>
              </a:lnSpc>
              <a:spcBef>
                <a:spcPts val="0"/>
              </a:spcBef>
              <a:spcAft>
                <a:spcPts val="1300"/>
              </a:spcAft>
              <a:buNone/>
              <a:defRPr sz="2000">
                <a:solidFill>
                  <a:srgbClr val="000000"/>
                </a:solidFill>
              </a:defRPr>
            </a:lvl2pPr>
            <a:lvl3pPr marL="457200" indent="0">
              <a:spcBef>
                <a:spcPts val="0"/>
              </a:spcBef>
              <a:spcAft>
                <a:spcPts val="1300"/>
              </a:spcAft>
              <a:buNone/>
              <a:defRPr sz="2000">
                <a:solidFill>
                  <a:srgbClr val="000000"/>
                </a:solidFill>
              </a:defRPr>
            </a:lvl3pPr>
            <a:lvl4pPr marL="685800" indent="0">
              <a:spcBef>
                <a:spcPts val="0"/>
              </a:spcBef>
              <a:spcAft>
                <a:spcPts val="1300"/>
              </a:spcAft>
              <a:buNone/>
              <a:defRPr sz="2000"/>
            </a:lvl4pPr>
            <a:lvl5pPr marL="914400" indent="0">
              <a:buNone/>
              <a:defRPr/>
            </a:lvl5pPr>
          </a:lstStyle>
          <a:p>
            <a:pPr lvl="0"/>
            <a:r>
              <a:rPr lang="en-US"/>
              <a:t>First level Segoe UI 26pt</a:t>
            </a:r>
          </a:p>
          <a:p>
            <a:pPr lvl="1"/>
            <a:r>
              <a:rPr lang="en-US"/>
              <a:t>Second level Segoe UI 20pt</a:t>
            </a:r>
          </a:p>
          <a:p>
            <a:pPr lvl="2"/>
            <a:r>
              <a:rPr lang="en-US"/>
              <a:t>Third level Segoe UI 20pt</a:t>
            </a:r>
          </a:p>
        </p:txBody>
      </p:sp>
      <p:sp>
        <p:nvSpPr>
          <p:cNvPr id="14" name="Title Placeholder 1">
            <a:extLst>
              <a:ext uri="{FF2B5EF4-FFF2-40B4-BE49-F238E27FC236}">
                <a16:creationId xmlns:a16="http://schemas.microsoft.com/office/drawing/2014/main" id="{AE6F3ED0-7F59-40C0-BDE3-5E04439997A5}"/>
              </a:ext>
            </a:extLst>
          </p:cNvPr>
          <p:cNvSpPr>
            <a:spLocks noGrp="1"/>
          </p:cNvSpPr>
          <p:nvPr>
            <p:ph type="title" hasCustomPrompt="1"/>
          </p:nvPr>
        </p:nvSpPr>
        <p:spPr>
          <a:xfrm>
            <a:off x="434975" y="449264"/>
            <a:ext cx="11563350" cy="754061"/>
          </a:xfrm>
          <a:prstGeom prst="rect">
            <a:avLst/>
          </a:prstGeom>
        </p:spPr>
        <p:txBody>
          <a:bodyPr vert="horz" wrap="square" lIns="0" tIns="164592" rIns="0" bIns="0" rtlCol="0" anchor="t">
            <a:noAutofit/>
          </a:bodyPr>
          <a:lstStyle>
            <a:lvl1pPr>
              <a:defRPr>
                <a:solidFill>
                  <a:srgbClr val="000000"/>
                </a:solidFill>
              </a:defRPr>
            </a:lvl1pPr>
          </a:lstStyle>
          <a:p>
            <a:r>
              <a:rPr lang="en-US"/>
              <a:t>Heading Segoe UI </a:t>
            </a:r>
            <a:r>
              <a:rPr lang="en-US" err="1"/>
              <a:t>Semibold</a:t>
            </a:r>
            <a:r>
              <a:rPr lang="en-US"/>
              <a:t> 32pt</a:t>
            </a:r>
          </a:p>
        </p:txBody>
      </p:sp>
    </p:spTree>
    <p:extLst>
      <p:ext uri="{BB962C8B-B14F-4D97-AF65-F5344CB8AC3E}">
        <p14:creationId xmlns:p14="http://schemas.microsoft.com/office/powerpoint/2010/main" val="3765360161"/>
      </p:ext>
    </p:extLst>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95915" y="466302"/>
            <a:ext cx="5618874" cy="379824"/>
          </a:xfrm>
        </p:spPr>
        <p:txBody>
          <a:bodyPr tIns="64008"/>
          <a:lstStyle>
            <a:lvl1pPr>
              <a:defRPr sz="204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239096165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7" name="Picture Placeholder" descr="This photo is a 'placeholder' only. Drag or drop your photo here, or click and tap the center to insert a photo.">
            <a:extLst>
              <a:ext uri="{FF2B5EF4-FFF2-40B4-BE49-F238E27FC236}">
                <a16:creationId xmlns:a16="http://schemas.microsoft.com/office/drawing/2014/main" id="{CC6E92E5-E859-445F-856B-33F974FA3AC2}"/>
              </a:ext>
            </a:extLst>
          </p:cNvPr>
          <p:cNvSpPr>
            <a:spLocks noGrp="1"/>
          </p:cNvSpPr>
          <p:nvPr>
            <p:ph type="pic" sz="quarter" idx="11" hasCustomPrompt="1"/>
          </p:nvPr>
        </p:nvSpPr>
        <p:spPr bwMode="gray">
          <a:xfrm>
            <a:off x="5440958" y="0"/>
            <a:ext cx="6995517" cy="6994525"/>
          </a:xfrm>
          <a:blipFill dpi="0" rotWithShape="1">
            <a:blip r:embed="rId2">
              <a:extLst>
                <a:ext uri="{28A0092B-C50C-407E-A947-70E740481C1C}">
                  <a14:useLocalDpi xmlns:a14="http://schemas.microsoft.com/office/drawing/2010/main" val="0"/>
                </a:ext>
              </a:extLst>
            </a:blip>
            <a:srcRect/>
            <a:stretch>
              <a:fillRect/>
            </a:stretch>
          </a:blipFill>
        </p:spPr>
        <p:txBody>
          <a:bodyPr lIns="0" tIns="2103120" rIns="0" anchor="t" anchorCtr="0">
            <a:noAutofit/>
          </a:bodyPr>
          <a:lstStyle>
            <a:lvl1pPr marL="0" indent="0" algn="ctr">
              <a:lnSpc>
                <a:spcPct val="100000"/>
              </a:lnSpc>
              <a:buNone/>
              <a:defRPr sz="1632"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600059" y="2056213"/>
            <a:ext cx="4241746" cy="1130181"/>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95915" y="3605924"/>
            <a:ext cx="4245890" cy="345351"/>
          </a:xfrm>
        </p:spPr>
        <p:txBody>
          <a:bodyPr/>
          <a:lstStyle>
            <a:lvl1pPr marL="0" indent="0">
              <a:buNone/>
              <a:defRPr sz="2244">
                <a:latin typeface="+mn-lt"/>
              </a:defRPr>
            </a:lvl1pPr>
            <a:lvl2pPr marL="233149" indent="0">
              <a:buNone/>
              <a:defRPr/>
            </a:lvl2pPr>
            <a:lvl3pPr marL="466298" indent="0">
              <a:buNone/>
              <a:defRPr/>
            </a:lvl3pPr>
            <a:lvl4pPr marL="675162" indent="0">
              <a:buNone/>
              <a:defRPr/>
            </a:lvl4pPr>
            <a:lvl5pPr marL="872691" indent="0">
              <a:buNone/>
              <a:defRPr/>
            </a:lvl5pPr>
          </a:lstStyle>
          <a:p>
            <a:pPr lvl="0"/>
            <a:r>
              <a:rPr lang="en-US"/>
              <a:t>Click to edit Master text styles</a:t>
            </a:r>
          </a:p>
        </p:txBody>
      </p:sp>
    </p:spTree>
    <p:extLst>
      <p:ext uri="{BB962C8B-B14F-4D97-AF65-F5344CB8AC3E}">
        <p14:creationId xmlns:p14="http://schemas.microsoft.com/office/powerpoint/2010/main" val="383737481"/>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6" orient="horz" pos="904">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600059" y="2930553"/>
            <a:ext cx="4243366" cy="1130181"/>
          </a:xfrm>
        </p:spPr>
        <p:txBody>
          <a:bodyPr anchor="ctr"/>
          <a:lstStyle/>
          <a:p>
            <a:r>
              <a:rPr lang="en-US"/>
              <a:t>Click to edit Master title style</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2DBE4BB-02BC-403B-BD4E-F269E8077083}"/>
              </a:ext>
            </a:extLst>
          </p:cNvPr>
          <p:cNvSpPr>
            <a:spLocks noGrp="1"/>
          </p:cNvSpPr>
          <p:nvPr>
            <p:ph type="pic" sz="quarter" idx="11" hasCustomPrompt="1"/>
          </p:nvPr>
        </p:nvSpPr>
        <p:spPr bwMode="gray">
          <a:xfrm>
            <a:off x="5440958" y="0"/>
            <a:ext cx="6995517" cy="6994525"/>
          </a:xfrm>
          <a:blipFill dpi="0" rotWithShape="1">
            <a:blip r:embed="rId2">
              <a:extLst>
                <a:ext uri="{28A0092B-C50C-407E-A947-70E740481C1C}">
                  <a14:useLocalDpi xmlns:a14="http://schemas.microsoft.com/office/drawing/2010/main" val="0"/>
                </a:ext>
              </a:extLst>
            </a:blip>
            <a:srcRect/>
            <a:stretch>
              <a:fillRect/>
            </a:stretch>
          </a:blipFill>
        </p:spPr>
        <p:txBody>
          <a:bodyPr lIns="0" tIns="2103120" rIns="0" anchor="t" anchorCtr="0">
            <a:noAutofit/>
          </a:bodyPr>
          <a:lstStyle>
            <a:lvl1pPr marL="0" indent="0" algn="ctr">
              <a:lnSpc>
                <a:spcPct val="100000"/>
              </a:lnSpc>
              <a:buNone/>
              <a:defRPr sz="1632"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54584443"/>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5" orient="horz" pos="2160">
          <p15:clr>
            <a:srgbClr val="FBAE4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5" name="Picture Placeholder" descr="This photo is a 'placeholder' only. Drag or drop your photo here, or click and tap the center to insert a photo.">
            <a:extLst>
              <a:ext uri="{FF2B5EF4-FFF2-40B4-BE49-F238E27FC236}">
                <a16:creationId xmlns:a16="http://schemas.microsoft.com/office/drawing/2014/main" id="{AB7A8995-AE4E-430B-AF29-B4D106F867E8}"/>
              </a:ext>
            </a:extLst>
          </p:cNvPr>
          <p:cNvSpPr>
            <a:spLocks noGrp="1"/>
          </p:cNvSpPr>
          <p:nvPr>
            <p:ph type="pic" sz="quarter" idx="11" hasCustomPrompt="1"/>
          </p:nvPr>
        </p:nvSpPr>
        <p:spPr bwMode="gray">
          <a:xfrm>
            <a:off x="5440958" y="0"/>
            <a:ext cx="6995517" cy="6994525"/>
          </a:xfrm>
          <a:blipFill dpi="0" rotWithShape="1">
            <a:blip r:embed="rId2">
              <a:extLst>
                <a:ext uri="{28A0092B-C50C-407E-A947-70E740481C1C}">
                  <a14:useLocalDpi xmlns:a14="http://schemas.microsoft.com/office/drawing/2010/main" val="0"/>
                </a:ext>
              </a:extLst>
            </a:blip>
            <a:srcRect/>
            <a:stretch>
              <a:fillRect/>
            </a:stretch>
          </a:blipFill>
        </p:spPr>
        <p:txBody>
          <a:bodyPr lIns="0" tIns="2103120" rIns="0" anchor="t" anchorCtr="0">
            <a:noAutofit/>
          </a:bodyPr>
          <a:lstStyle>
            <a:lvl1pPr marL="0" indent="0" algn="ctr">
              <a:lnSpc>
                <a:spcPct val="100000"/>
              </a:lnSpc>
              <a:buNone/>
              <a:defRPr sz="1632"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600060" y="3056179"/>
            <a:ext cx="4246604" cy="878959"/>
          </a:xfrm>
        </p:spPr>
        <p:txBody>
          <a:bodyPr anchor="t"/>
          <a:lstStyle>
            <a:lvl1pPr>
              <a:defRPr sz="2856"/>
            </a:lvl1pPr>
          </a:lstStyle>
          <a:p>
            <a:r>
              <a:rPr lang="en-US"/>
              <a:t>Square photo layout with smaller text</a:t>
            </a:r>
          </a:p>
        </p:txBody>
      </p:sp>
    </p:spTree>
    <p:extLst>
      <p:ext uri="{BB962C8B-B14F-4D97-AF65-F5344CB8AC3E}">
        <p14:creationId xmlns:p14="http://schemas.microsoft.com/office/powerpoint/2010/main" val="1671770866"/>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600059" y="5544315"/>
            <a:ext cx="11239464" cy="565091"/>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gray">
          <a:xfrm>
            <a:off x="0" y="0"/>
            <a:ext cx="12436475" cy="4663017"/>
          </a:xfrm>
          <a:blipFill>
            <a:blip r:embed="rId2"/>
            <a:stretch>
              <a:fillRect/>
            </a:stretch>
          </a:blipFill>
        </p:spPr>
        <p:txBody>
          <a:bodyPr vert="horz" wrap="square" lIns="0" tIns="1097280" rIns="0" bIns="0" rtlCol="0" anchor="t" anchorCtr="0">
            <a:noAutofit/>
          </a:bodyPr>
          <a:lstStyle>
            <a:lvl1pPr marL="0" indent="0" algn="ctr">
              <a:buNone/>
              <a:defRPr lang="en-US" sz="1428" b="1" dirty="0">
                <a:solidFill>
                  <a:srgbClr val="FFFFFF"/>
                </a:solidFill>
              </a:defRPr>
            </a:lvl1pPr>
          </a:lstStyle>
          <a:p>
            <a:pPr marL="233149" lvl="0" indent="-233149" algn="ctr"/>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936820914"/>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600059" y="883500"/>
            <a:ext cx="11239464" cy="565091"/>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gray">
          <a:xfrm>
            <a:off x="-2429" y="2331508"/>
            <a:ext cx="12436475" cy="4663017"/>
          </a:xfrm>
          <a:blipFill>
            <a:blip r:embed="rId2"/>
            <a:stretch>
              <a:fillRect/>
            </a:stretch>
          </a:blipFill>
        </p:spPr>
        <p:txBody>
          <a:bodyPr vert="horz" wrap="square" lIns="0" tIns="1097280" rIns="0" bIns="0" rtlCol="0" anchor="t" anchorCtr="0">
            <a:noAutofit/>
          </a:bodyPr>
          <a:lstStyle>
            <a:lvl1pPr marL="0" indent="0" algn="ctr">
              <a:buNone/>
              <a:defRPr lang="en-US" sz="1428" b="1" dirty="0">
                <a:solidFill>
                  <a:srgbClr val="FFFFFF"/>
                </a:solidFill>
              </a:defRPr>
            </a:lvl1pPr>
          </a:lstStyle>
          <a:p>
            <a:pPr marL="233149" lvl="0" indent="-233149" algn="ctr"/>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818589214"/>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600059" y="466301"/>
            <a:ext cx="11239464" cy="565091"/>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95913" y="5802865"/>
            <a:ext cx="5475158" cy="313932"/>
          </a:xfrm>
        </p:spPr>
        <p:txBody>
          <a:bodyPr/>
          <a:lstStyle>
            <a:lvl1pPr marL="0" indent="0" algn="ctr">
              <a:spcBef>
                <a:spcPts val="0"/>
              </a:spcBef>
              <a:buNone/>
              <a:defRPr sz="2040"/>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gray">
          <a:xfrm>
            <a:off x="594295" y="2065975"/>
            <a:ext cx="5475158" cy="3543893"/>
          </a:xfrm>
          <a:blipFill>
            <a:blip r:embed="rId2"/>
            <a:stretch>
              <a:fillRect/>
            </a:stretch>
          </a:blipFill>
        </p:spPr>
        <p:txBody>
          <a:bodyPr vert="horz" wrap="square" lIns="0" tIns="0" rIns="0" bIns="1188720" rtlCol="0" anchor="ctr" anchorCtr="0">
            <a:noAutofit/>
          </a:bodyPr>
          <a:lstStyle>
            <a:lvl1pPr marL="0" indent="0" algn="ctr">
              <a:buNone/>
              <a:defRPr lang="en-US" sz="1020" b="1" dirty="0">
                <a:solidFill>
                  <a:srgbClr val="FFFFFF"/>
                </a:solidFill>
              </a:defRPr>
            </a:lvl1pPr>
          </a:lstStyle>
          <a:p>
            <a:pPr marL="233149" lvl="0" indent="-233149"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367022" y="5802865"/>
            <a:ext cx="5475158" cy="313932"/>
          </a:xfrm>
        </p:spPr>
        <p:txBody>
          <a:bodyPr/>
          <a:lstStyle>
            <a:lvl1pPr marL="0" indent="0" algn="ctr">
              <a:spcBef>
                <a:spcPts val="0"/>
              </a:spcBef>
              <a:buNone/>
              <a:defRPr sz="2040"/>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gray">
          <a:xfrm>
            <a:off x="6364365" y="2065975"/>
            <a:ext cx="5475158" cy="3543893"/>
          </a:xfrm>
          <a:blipFill>
            <a:blip r:embed="rId2"/>
            <a:stretch>
              <a:fillRect/>
            </a:stretch>
          </a:blipFill>
        </p:spPr>
        <p:txBody>
          <a:bodyPr vert="horz" wrap="square" lIns="0" tIns="0" rIns="0" bIns="1188720" rtlCol="0" anchor="ctr" anchorCtr="0">
            <a:noAutofit/>
          </a:bodyPr>
          <a:lstStyle>
            <a:lvl1pPr marL="0" indent="0" algn="ctr">
              <a:buNone/>
              <a:defRPr lang="en-US" sz="1020" b="1" dirty="0">
                <a:solidFill>
                  <a:srgbClr val="FFFFFF"/>
                </a:solidFill>
              </a:defRPr>
            </a:lvl1pPr>
          </a:lstStyle>
          <a:p>
            <a:pPr marL="233149" lvl="0" indent="-233149" algn="ctr"/>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50593094"/>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600059" y="466301"/>
            <a:ext cx="11239464" cy="565091"/>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94296" y="5802865"/>
            <a:ext cx="3544719" cy="313932"/>
          </a:xfrm>
        </p:spPr>
        <p:txBody>
          <a:bodyPr/>
          <a:lstStyle>
            <a:lvl1pPr marL="0" indent="0" algn="ctr">
              <a:spcBef>
                <a:spcPts val="0"/>
              </a:spcBef>
              <a:buNone/>
              <a:defRPr sz="2040"/>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gray">
          <a:xfrm>
            <a:off x="594295" y="2065975"/>
            <a:ext cx="3544395" cy="3543893"/>
          </a:xfrm>
          <a:blipFill>
            <a:blip r:embed="rId2"/>
            <a:stretch>
              <a:fillRect/>
            </a:stretch>
          </a:blipFill>
        </p:spPr>
        <p:txBody>
          <a:bodyPr lIns="0" tIns="0" rIns="0" bIns="1005840" anchor="ctr" anchorCtr="0">
            <a:noAutofit/>
          </a:bodyPr>
          <a:lstStyle>
            <a:lvl1pPr marL="0" indent="0" algn="ctr">
              <a:lnSpc>
                <a:spcPct val="100000"/>
              </a:lnSpc>
              <a:buNone/>
              <a:defRPr sz="816"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446040" y="5802865"/>
            <a:ext cx="3544719" cy="313932"/>
          </a:xfrm>
        </p:spPr>
        <p:txBody>
          <a:bodyPr/>
          <a:lstStyle>
            <a:lvl1pPr marL="0" indent="0" algn="ctr">
              <a:spcBef>
                <a:spcPts val="0"/>
              </a:spcBef>
              <a:buNone/>
              <a:defRPr sz="2040"/>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gray">
          <a:xfrm>
            <a:off x="4446040" y="2065975"/>
            <a:ext cx="3544395" cy="3543893"/>
          </a:xfrm>
          <a:blipFill>
            <a:blip r:embed="rId2"/>
            <a:stretch>
              <a:fillRect/>
            </a:stretch>
          </a:blipFill>
        </p:spPr>
        <p:txBody>
          <a:bodyPr lIns="0" tIns="0" rIns="0" bIns="1005840" anchor="ctr" anchorCtr="0">
            <a:noAutofit/>
          </a:bodyPr>
          <a:lstStyle>
            <a:lvl1pPr marL="0" indent="0" algn="ctr">
              <a:lnSpc>
                <a:spcPct val="100000"/>
              </a:lnSpc>
              <a:buNone/>
              <a:defRPr sz="816"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297462" y="5802865"/>
            <a:ext cx="3544719" cy="313932"/>
          </a:xfrm>
        </p:spPr>
        <p:txBody>
          <a:bodyPr/>
          <a:lstStyle>
            <a:lvl1pPr marL="0" indent="0" algn="ctr">
              <a:spcBef>
                <a:spcPts val="0"/>
              </a:spcBef>
              <a:buNone/>
              <a:defRPr sz="2040"/>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gray">
          <a:xfrm>
            <a:off x="8295128" y="2065975"/>
            <a:ext cx="3544395" cy="3543893"/>
          </a:xfrm>
          <a:blipFill>
            <a:blip r:embed="rId2"/>
            <a:stretch>
              <a:fillRect/>
            </a:stretch>
          </a:blipFill>
        </p:spPr>
        <p:txBody>
          <a:bodyPr lIns="0" tIns="0" rIns="0" bIns="1005840" anchor="ctr" anchorCtr="0">
            <a:noAutofit/>
          </a:bodyPr>
          <a:lstStyle>
            <a:lvl1pPr marL="0" indent="0" algn="ctr">
              <a:lnSpc>
                <a:spcPct val="100000"/>
              </a:lnSpc>
              <a:buNone/>
              <a:defRPr sz="816"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1067252129"/>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600059" y="466301"/>
            <a:ext cx="11239464" cy="565091"/>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94295" y="4848576"/>
            <a:ext cx="2583678" cy="627864"/>
          </a:xfrm>
        </p:spPr>
        <p:txBody>
          <a:bodyPr/>
          <a:lstStyle>
            <a:lvl1pPr marL="0" indent="0" algn="ctr">
              <a:spcBef>
                <a:spcPts val="0"/>
              </a:spcBef>
              <a:buNone/>
              <a:defRPr sz="2040"/>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gray">
          <a:xfrm>
            <a:off x="594294" y="2065976"/>
            <a:ext cx="2583678" cy="2583311"/>
          </a:xfrm>
          <a:blipFill>
            <a:blip r:embed="rId2"/>
            <a:stretch>
              <a:fillRect/>
            </a:stretch>
          </a:blipFill>
        </p:spPr>
        <p:txBody>
          <a:bodyPr lIns="0" tIns="0" rIns="0" bIns="731520" anchor="ctr" anchorCtr="0">
            <a:noAutofit/>
          </a:bodyPr>
          <a:lstStyle>
            <a:lvl1pPr marL="0" indent="0" algn="ctr">
              <a:lnSpc>
                <a:spcPct val="100000"/>
              </a:lnSpc>
              <a:buNone/>
              <a:defRPr sz="612"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82364" y="4848576"/>
            <a:ext cx="2583678" cy="627864"/>
          </a:xfrm>
        </p:spPr>
        <p:txBody>
          <a:bodyPr/>
          <a:lstStyle>
            <a:lvl1pPr marL="0" indent="0" algn="ctr">
              <a:spcBef>
                <a:spcPts val="0"/>
              </a:spcBef>
              <a:buNone/>
              <a:defRPr sz="2040"/>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gray">
          <a:xfrm>
            <a:off x="3482364" y="2065976"/>
            <a:ext cx="2583678" cy="2583311"/>
          </a:xfrm>
          <a:blipFill>
            <a:blip r:embed="rId2"/>
            <a:stretch>
              <a:fillRect/>
            </a:stretch>
          </a:blipFill>
        </p:spPr>
        <p:txBody>
          <a:bodyPr lIns="0" tIns="0" rIns="0" bIns="731520" anchor="ctr" anchorCtr="0">
            <a:noAutofit/>
          </a:bodyPr>
          <a:lstStyle>
            <a:lvl1pPr marL="0" indent="0" algn="ctr">
              <a:lnSpc>
                <a:spcPct val="100000"/>
              </a:lnSpc>
              <a:buNone/>
              <a:defRPr sz="612"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370433" y="4848576"/>
            <a:ext cx="2583678" cy="627864"/>
          </a:xfrm>
        </p:spPr>
        <p:txBody>
          <a:bodyPr/>
          <a:lstStyle>
            <a:lvl1pPr marL="0" indent="0" algn="ctr">
              <a:spcBef>
                <a:spcPts val="0"/>
              </a:spcBef>
              <a:buNone/>
              <a:defRPr sz="2040"/>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gray">
          <a:xfrm>
            <a:off x="6370433" y="2065976"/>
            <a:ext cx="2583678" cy="2583311"/>
          </a:xfrm>
          <a:blipFill>
            <a:blip r:embed="rId2"/>
            <a:stretch>
              <a:fillRect/>
            </a:stretch>
          </a:blipFill>
        </p:spPr>
        <p:txBody>
          <a:bodyPr lIns="0" tIns="0" rIns="0" bIns="731520" anchor="ctr" anchorCtr="0">
            <a:noAutofit/>
          </a:bodyPr>
          <a:lstStyle>
            <a:lvl1pPr marL="0" indent="0" algn="ctr">
              <a:lnSpc>
                <a:spcPct val="100000"/>
              </a:lnSpc>
              <a:buNone/>
              <a:defRPr sz="612"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258503" y="4848576"/>
            <a:ext cx="2583678" cy="627864"/>
          </a:xfrm>
        </p:spPr>
        <p:txBody>
          <a:bodyPr/>
          <a:lstStyle>
            <a:lvl1pPr marL="0" indent="0" algn="ctr">
              <a:spcBef>
                <a:spcPts val="0"/>
              </a:spcBef>
              <a:buNone/>
              <a:defRPr sz="2040"/>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gray">
          <a:xfrm>
            <a:off x="9258503" y="2065976"/>
            <a:ext cx="2583678" cy="2583311"/>
          </a:xfrm>
          <a:blipFill>
            <a:blip r:embed="rId2"/>
            <a:stretch>
              <a:fillRect/>
            </a:stretch>
          </a:blipFill>
        </p:spPr>
        <p:txBody>
          <a:bodyPr lIns="0" tIns="0" rIns="0" bIns="731520" anchor="ctr" anchorCtr="0">
            <a:noAutofit/>
          </a:bodyPr>
          <a:lstStyle>
            <a:lvl1pPr marL="0" indent="0" algn="ctr">
              <a:lnSpc>
                <a:spcPct val="100000"/>
              </a:lnSpc>
              <a:buNone/>
              <a:defRPr sz="612" b="1">
                <a:solidFill>
                  <a:srgbClr val="FFFFFF"/>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548823750"/>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Screenshot and caption">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D883269-C75C-4B87-8CD9-BE4E94E2BFF3}"/>
              </a:ext>
            </a:extLst>
          </p:cNvPr>
          <p:cNvSpPr>
            <a:spLocks noGrp="1"/>
          </p:cNvSpPr>
          <p:nvPr>
            <p:ph type="title"/>
          </p:nvPr>
        </p:nvSpPr>
        <p:spPr/>
        <p:txBody>
          <a:bodyPr/>
          <a:lstStyle/>
          <a:p>
            <a:r>
              <a:rPr lang="en-US"/>
              <a:t>Click to edit Master title style</a:t>
            </a:r>
          </a:p>
        </p:txBody>
      </p:sp>
      <p:sp>
        <p:nvSpPr>
          <p:cNvPr id="4" name="Text Placeholder 3">
            <a:extLst>
              <a:ext uri="{FF2B5EF4-FFF2-40B4-BE49-F238E27FC236}">
                <a16:creationId xmlns:a16="http://schemas.microsoft.com/office/drawing/2014/main" id="{52C923CE-7CB3-4CF0-AAA2-722B1683A109}"/>
              </a:ext>
            </a:extLst>
          </p:cNvPr>
          <p:cNvSpPr>
            <a:spLocks noGrp="1"/>
          </p:cNvSpPr>
          <p:nvPr>
            <p:ph type="body" sz="quarter" idx="13" hasCustomPrompt="1"/>
          </p:nvPr>
        </p:nvSpPr>
        <p:spPr>
          <a:xfrm>
            <a:off x="8278029" y="2057881"/>
            <a:ext cx="3564152" cy="313932"/>
          </a:xfrm>
        </p:spPr>
        <p:txBody>
          <a:bodyPr/>
          <a:lstStyle>
            <a:lvl1pPr marL="0" indent="0">
              <a:buFontTx/>
              <a:buNone/>
              <a:defRPr sz="2040"/>
            </a:lvl1pPr>
          </a:lstStyle>
          <a:p>
            <a:pPr lvl="0"/>
            <a:r>
              <a:rPr lang="en-US"/>
              <a:t>Add a caption</a:t>
            </a:r>
          </a:p>
        </p:txBody>
      </p:sp>
      <p:sp>
        <p:nvSpPr>
          <p:cNvPr id="3" name="Picture Placeholder 2" descr="This screenshot is a 'placeholder' only. Drag or drop your screen shot here, or click and tap the center to insert a photo.">
            <a:extLst>
              <a:ext uri="{FF2B5EF4-FFF2-40B4-BE49-F238E27FC236}">
                <a16:creationId xmlns:a16="http://schemas.microsoft.com/office/drawing/2014/main" id="{32952E5A-3BE5-4580-872E-DC3A31E8D445}"/>
              </a:ext>
            </a:extLst>
          </p:cNvPr>
          <p:cNvSpPr>
            <a:spLocks noGrp="1"/>
          </p:cNvSpPr>
          <p:nvPr>
            <p:ph type="pic" sz="quarter" idx="12" hasCustomPrompt="1"/>
          </p:nvPr>
        </p:nvSpPr>
        <p:spPr bwMode="gray">
          <a:xfrm>
            <a:off x="594294" y="1465289"/>
            <a:ext cx="7398732" cy="4928550"/>
          </a:xfrm>
          <a:blipFill>
            <a:blip r:embed="rId2"/>
            <a:stretch>
              <a:fillRect/>
            </a:stretch>
          </a:blipFill>
        </p:spPr>
        <p:txBody>
          <a:bodyPr bIns="1005840" anchor="ctr">
            <a:noAutofit/>
          </a:bodyPr>
          <a:lstStyle>
            <a:lvl1pPr marL="0" indent="0" algn="ctr">
              <a:buNone/>
              <a:defRPr sz="1020" b="1">
                <a:solidFill>
                  <a:srgbClr val="000000"/>
                </a:solidFill>
              </a:defRPr>
            </a:lvl1pPr>
          </a:lstStyle>
          <a:p>
            <a:r>
              <a:rPr lang="en-US"/>
              <a:t>Drag &amp; drop a screenshot </a:t>
            </a:r>
            <a:br>
              <a:rPr lang="en-US"/>
            </a:br>
            <a:r>
              <a:rPr lang="en-US"/>
              <a:t>here or click or tap icon </a:t>
            </a:r>
            <a:br>
              <a:rPr lang="en-US"/>
            </a:br>
            <a:r>
              <a:rPr lang="en-US"/>
              <a:t>below to insert </a:t>
            </a:r>
          </a:p>
        </p:txBody>
      </p:sp>
    </p:spTree>
    <p:extLst>
      <p:ext uri="{BB962C8B-B14F-4D97-AF65-F5344CB8AC3E}">
        <p14:creationId xmlns:p14="http://schemas.microsoft.com/office/powerpoint/2010/main" val="2002063037"/>
      </p:ext>
    </p:extLst>
  </p:cSld>
  <p:clrMapOvr>
    <a:masterClrMapping/>
  </p:clrMapOvr>
  <p:transition>
    <p:fade/>
  </p:transition>
  <p:extLst>
    <p:ext uri="{DCECCB84-F9BA-43D5-87BE-67443E8EF086}">
      <p15:sldGuideLst xmlns:p15="http://schemas.microsoft.com/office/powerpoint/2012/main">
        <p15:guide id="20" pos="4937">
          <p15:clr>
            <a:srgbClr val="5ACBF0"/>
          </p15:clr>
        </p15:guide>
        <p15:guide id="21" pos="5112">
          <p15:clr>
            <a:srgbClr val="5ACBF0"/>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mp; body slide (with bullets)">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0A83EF54-F800-4521-AA68-2B27B0B561A2}"/>
              </a:ext>
            </a:extLst>
          </p:cNvPr>
          <p:cNvSpPr>
            <a:spLocks noGrp="1"/>
          </p:cNvSpPr>
          <p:nvPr>
            <p:ph type="body" sz="quarter" idx="10" hasCustomPrompt="1"/>
          </p:nvPr>
        </p:nvSpPr>
        <p:spPr>
          <a:xfrm>
            <a:off x="446088" y="2184023"/>
            <a:ext cx="11567160" cy="1247521"/>
          </a:xfrm>
        </p:spPr>
        <p:txBody>
          <a:bodyPr wrap="square" lIns="0" tIns="0" rIns="0" bIns="0">
            <a:spAutoFit/>
          </a:bodyPr>
          <a:lstStyle>
            <a:lvl1pPr marL="274320" indent="-274320">
              <a:lnSpc>
                <a:spcPct val="90000"/>
              </a:lnSpc>
              <a:spcBef>
                <a:spcPts val="0"/>
              </a:spcBef>
              <a:spcAft>
                <a:spcPts val="1300"/>
              </a:spcAft>
              <a:buClr>
                <a:srgbClr val="000000"/>
              </a:buClr>
              <a:buSzPct val="77000"/>
              <a:buFont typeface="Arial" panose="020B0604020202020204" pitchFamily="34" charset="0"/>
              <a:buChar char="•"/>
              <a:defRPr sz="2600" b="0" i="0">
                <a:solidFill>
                  <a:srgbClr val="000000"/>
                </a:solidFill>
                <a:latin typeface="+mn-lt"/>
              </a:defRPr>
            </a:lvl1pPr>
            <a:lvl2pPr marL="548640" indent="-228600">
              <a:lnSpc>
                <a:spcPct val="90000"/>
              </a:lnSpc>
              <a:spcBef>
                <a:spcPts val="0"/>
              </a:spcBef>
              <a:spcAft>
                <a:spcPts val="1300"/>
              </a:spcAft>
              <a:buClr>
                <a:srgbClr val="000000"/>
              </a:buClr>
              <a:buSzPct val="77000"/>
              <a:buFont typeface="Arial" panose="020B0604020202020204" pitchFamily="34" charset="0"/>
              <a:buChar char="•"/>
              <a:defRPr sz="2000">
                <a:solidFill>
                  <a:srgbClr val="000000"/>
                </a:solidFill>
              </a:defRPr>
            </a:lvl2pPr>
            <a:lvl3pPr marL="822960" indent="-228600">
              <a:spcBef>
                <a:spcPts val="0"/>
              </a:spcBef>
              <a:spcAft>
                <a:spcPts val="1300"/>
              </a:spcAft>
              <a:buClr>
                <a:srgbClr val="000000"/>
              </a:buClr>
              <a:buSzPct val="77000"/>
              <a:buFont typeface="Arial" panose="020B0604020202020204" pitchFamily="34" charset="0"/>
              <a:buChar char="•"/>
              <a:defRPr sz="2000">
                <a:solidFill>
                  <a:srgbClr val="000000"/>
                </a:solidFill>
              </a:defRPr>
            </a:lvl3pPr>
            <a:lvl4pPr marL="685800" indent="0">
              <a:spcBef>
                <a:spcPts val="0"/>
              </a:spcBef>
              <a:spcAft>
                <a:spcPts val="1300"/>
              </a:spcAft>
              <a:buNone/>
              <a:defRPr sz="2000"/>
            </a:lvl4pPr>
            <a:lvl5pPr marL="914400" indent="0">
              <a:buNone/>
              <a:defRPr/>
            </a:lvl5pPr>
          </a:lstStyle>
          <a:p>
            <a:pPr lvl="0"/>
            <a:r>
              <a:rPr lang="en-US"/>
              <a:t>First level Segoe UI 26pt</a:t>
            </a:r>
          </a:p>
          <a:p>
            <a:pPr lvl="1"/>
            <a:r>
              <a:rPr lang="en-US"/>
              <a:t>Second level Segoe UI 20pt</a:t>
            </a:r>
          </a:p>
          <a:p>
            <a:pPr lvl="2"/>
            <a:r>
              <a:rPr lang="en-US"/>
              <a:t>Third level Segoe UI 20pt</a:t>
            </a:r>
          </a:p>
        </p:txBody>
      </p:sp>
      <p:sp>
        <p:nvSpPr>
          <p:cNvPr id="14" name="Title Placeholder 1">
            <a:extLst>
              <a:ext uri="{FF2B5EF4-FFF2-40B4-BE49-F238E27FC236}">
                <a16:creationId xmlns:a16="http://schemas.microsoft.com/office/drawing/2014/main" id="{AE6F3ED0-7F59-40C0-BDE3-5E04439997A5}"/>
              </a:ext>
            </a:extLst>
          </p:cNvPr>
          <p:cNvSpPr>
            <a:spLocks noGrp="1"/>
          </p:cNvSpPr>
          <p:nvPr>
            <p:ph type="title" hasCustomPrompt="1"/>
          </p:nvPr>
        </p:nvSpPr>
        <p:spPr>
          <a:xfrm>
            <a:off x="434975" y="449264"/>
            <a:ext cx="11563350" cy="773112"/>
          </a:xfrm>
          <a:prstGeom prst="rect">
            <a:avLst/>
          </a:prstGeom>
        </p:spPr>
        <p:txBody>
          <a:bodyPr vert="horz" wrap="square" lIns="0" tIns="164592" rIns="0" bIns="0" rtlCol="0" anchor="t">
            <a:noAutofit/>
          </a:bodyPr>
          <a:lstStyle>
            <a:lvl1pPr>
              <a:defRPr>
                <a:solidFill>
                  <a:srgbClr val="000000"/>
                </a:solidFill>
              </a:defRPr>
            </a:lvl1pPr>
          </a:lstStyle>
          <a:p>
            <a:r>
              <a:rPr lang="en-US"/>
              <a:t>Heading Segoe UI </a:t>
            </a:r>
            <a:r>
              <a:rPr lang="en-US" err="1"/>
              <a:t>Semibold</a:t>
            </a:r>
            <a:r>
              <a:rPr lang="en-US"/>
              <a:t> 32pt</a:t>
            </a:r>
          </a:p>
        </p:txBody>
      </p:sp>
      <p:sp>
        <p:nvSpPr>
          <p:cNvPr id="5" name="Text Placeholder 3">
            <a:extLst>
              <a:ext uri="{FF2B5EF4-FFF2-40B4-BE49-F238E27FC236}">
                <a16:creationId xmlns:a16="http://schemas.microsoft.com/office/drawing/2014/main" id="{BF94EA65-2CBF-4A04-9D22-169D8572F347}"/>
              </a:ext>
            </a:extLst>
          </p:cNvPr>
          <p:cNvSpPr>
            <a:spLocks noGrp="1"/>
          </p:cNvSpPr>
          <p:nvPr>
            <p:ph type="body" sz="quarter" idx="12" hasCustomPrompt="1"/>
          </p:nvPr>
        </p:nvSpPr>
        <p:spPr>
          <a:xfrm>
            <a:off x="434974" y="1105407"/>
            <a:ext cx="11567160" cy="360099"/>
          </a:xfrm>
        </p:spPr>
        <p:txBody>
          <a:bodyPr wrap="square" lIns="0" tIns="0" rIns="0" bIns="0">
            <a:spAutoFit/>
          </a:bodyPr>
          <a:lstStyle>
            <a:lvl1pPr marL="0" indent="0">
              <a:lnSpc>
                <a:spcPct val="90000"/>
              </a:lnSpc>
              <a:spcBef>
                <a:spcPts val="0"/>
              </a:spcBef>
              <a:spcAft>
                <a:spcPts val="1300"/>
              </a:spcAft>
              <a:buNone/>
              <a:defRPr sz="2600" b="0" i="0">
                <a:solidFill>
                  <a:srgbClr val="000000"/>
                </a:solidFill>
                <a:latin typeface="+mn-lt"/>
              </a:defRPr>
            </a:lvl1pPr>
            <a:lvl2pPr marL="228600" indent="0">
              <a:lnSpc>
                <a:spcPct val="90000"/>
              </a:lnSpc>
              <a:spcBef>
                <a:spcPts val="0"/>
              </a:spcBef>
              <a:spcAft>
                <a:spcPts val="1300"/>
              </a:spcAft>
              <a:buNone/>
              <a:defRPr sz="2000">
                <a:solidFill>
                  <a:schemeClr val="tx2"/>
                </a:solidFill>
              </a:defRPr>
            </a:lvl2pPr>
            <a:lvl3pPr marL="457200" indent="0">
              <a:spcBef>
                <a:spcPts val="0"/>
              </a:spcBef>
              <a:spcAft>
                <a:spcPts val="1300"/>
              </a:spcAft>
              <a:buNone/>
              <a:defRPr sz="2000"/>
            </a:lvl3pPr>
            <a:lvl4pPr marL="685800" indent="0">
              <a:spcBef>
                <a:spcPts val="0"/>
              </a:spcBef>
              <a:spcAft>
                <a:spcPts val="1300"/>
              </a:spcAft>
              <a:buNone/>
              <a:defRPr sz="2000"/>
            </a:lvl4pPr>
            <a:lvl5pPr marL="914400" indent="0">
              <a:buNone/>
              <a:defRPr/>
            </a:lvl5pPr>
          </a:lstStyle>
          <a:p>
            <a:pPr lvl="0"/>
            <a:r>
              <a:rPr lang="en-US"/>
              <a:t>Subtitle Segoe UI 26pt</a:t>
            </a:r>
          </a:p>
        </p:txBody>
      </p:sp>
    </p:spTree>
    <p:extLst>
      <p:ext uri="{BB962C8B-B14F-4D97-AF65-F5344CB8AC3E}">
        <p14:creationId xmlns:p14="http://schemas.microsoft.com/office/powerpoint/2010/main" val="2775974138"/>
      </p:ext>
    </p:extLst>
  </p:cSld>
  <p:clrMapOvr>
    <a:masterClrMapping/>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a:xfrm>
            <a:off x="595914" y="2351744"/>
            <a:ext cx="3538516" cy="1130181"/>
          </a:xfrm>
        </p:spPr>
        <p:txBody>
          <a:bodyPr/>
          <a:lstStyle>
            <a:lvl1pPr>
              <a:defRPr sz="3672">
                <a:solidFill>
                  <a:schemeClr val="tx1"/>
                </a:solidFill>
              </a:defRPr>
            </a:lvl1pPr>
          </a:lstStyle>
          <a:p>
            <a:r>
              <a:rPr lang="en-US"/>
              <a:t>Click to edit Master title style</a:t>
            </a:r>
          </a:p>
        </p:txBody>
      </p:sp>
      <p:sp>
        <p:nvSpPr>
          <p:cNvPr id="7" name="Text Placeholder 6">
            <a:extLst>
              <a:ext uri="{FF2B5EF4-FFF2-40B4-BE49-F238E27FC236}">
                <a16:creationId xmlns:a16="http://schemas.microsoft.com/office/drawing/2014/main" id="{A08DBB0A-21C9-483B-83DA-E59B5C357879}"/>
              </a:ext>
            </a:extLst>
          </p:cNvPr>
          <p:cNvSpPr>
            <a:spLocks noGrp="1"/>
          </p:cNvSpPr>
          <p:nvPr>
            <p:ph type="body" sz="quarter" idx="10"/>
          </p:nvPr>
        </p:nvSpPr>
        <p:spPr>
          <a:xfrm>
            <a:off x="4739268" y="2495753"/>
            <a:ext cx="7100774" cy="376706"/>
          </a:xfrm>
        </p:spPr>
        <p:txBody>
          <a:bodyPr/>
          <a:lstStyle>
            <a:lvl1pPr marL="0" indent="0">
              <a:spcAft>
                <a:spcPts val="1224"/>
              </a:spcAft>
              <a:buNone/>
              <a:defRPr sz="2448"/>
            </a:lvl1pPr>
            <a:lvl2pPr marL="233149" indent="0">
              <a:buNone/>
              <a:defRPr/>
            </a:lvl2pPr>
          </a:lstStyle>
          <a:p>
            <a:pPr lvl="0"/>
            <a:r>
              <a:rPr lang="en-US"/>
              <a:t>Click to edit Master text styles</a:t>
            </a:r>
          </a:p>
        </p:txBody>
      </p:sp>
      <p:cxnSp>
        <p:nvCxnSpPr>
          <p:cNvPr id="4" name="Straight Connector 3">
            <a:extLst>
              <a:ext uri="{FF2B5EF4-FFF2-40B4-BE49-F238E27FC236}">
                <a16:creationId xmlns:a16="http://schemas.microsoft.com/office/drawing/2014/main" id="{B9FD800B-7DF4-487A-ADA4-F44FB0D5A337}"/>
              </a:ext>
              <a:ext uri="{C183D7F6-B498-43B3-948B-1728B52AA6E4}">
                <adec:decorative xmlns:adec="http://schemas.microsoft.com/office/drawing/2017/decorative" val="1"/>
              </a:ext>
            </a:extLst>
          </p:cNvPr>
          <p:cNvCxnSpPr/>
          <p:nvPr userDrawn="1"/>
        </p:nvCxnSpPr>
        <p:spPr>
          <a:xfrm>
            <a:off x="600059" y="2057880"/>
            <a:ext cx="3547053"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17D0DD9-81B9-4F58-9346-51EE2B8F81A3}"/>
              </a:ext>
              <a:ext uri="{C183D7F6-B498-43B3-948B-1728B52AA6E4}">
                <adec:decorative xmlns:adec="http://schemas.microsoft.com/office/drawing/2017/decorative" val="1"/>
              </a:ext>
            </a:extLst>
          </p:cNvPr>
          <p:cNvCxnSpPr>
            <a:cxnSpLocks/>
          </p:cNvCxnSpPr>
          <p:nvPr userDrawn="1"/>
        </p:nvCxnSpPr>
        <p:spPr>
          <a:xfrm>
            <a:off x="4741406" y="2057880"/>
            <a:ext cx="7100774" cy="0"/>
          </a:xfrm>
          <a:prstGeom prst="line">
            <a:avLst/>
          </a:prstGeom>
          <a:ln w="12700">
            <a:solidFill>
              <a:schemeClr val="tx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59494279"/>
      </p:ext>
    </p:extLst>
  </p:cSld>
  <p:clrMapOvr>
    <a:masterClrMapping/>
  </p:clrMapOvr>
  <p:transition>
    <p:fade/>
  </p:transition>
  <p:extLst>
    <p:ext uri="{DCECCB84-F9BA-43D5-87BE-67443E8EF086}">
      <p15:sldGuideLst xmlns:p15="http://schemas.microsoft.com/office/powerpoint/2012/main">
        <p15:guide id="12" pos="2561">
          <p15:clr>
            <a:srgbClr val="5ACBF0"/>
          </p15:clr>
        </p15:guide>
        <p15:guide id="13" pos="2744">
          <p15:clr>
            <a:srgbClr val="5ACBF0"/>
          </p15:clr>
        </p15:guide>
        <p15:guide id="28" orient="horz" pos="905">
          <p15:clr>
            <a:srgbClr val="5ACBF0"/>
          </p15:clr>
        </p15:guide>
        <p15:guide id="29" orient="horz" pos="1271">
          <p15:clr>
            <a:srgbClr val="5ACBF0"/>
          </p15:clr>
        </p15:guide>
        <p15:guide id="32" orient="horz" pos="1728">
          <p15:clr>
            <a:srgbClr val="FBAE40"/>
          </p15:clr>
        </p15:guide>
        <p15:guide id="33" pos="2928">
          <p15:clr>
            <a:srgbClr val="5ACBF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and text side by side">
    <p:bg bwMode="ltGray">
      <p:bgRef idx="1001">
        <a:schemeClr val="bg1"/>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EDEC010-DDB9-42D4-B78F-4D54E3BEA4FF}"/>
              </a:ext>
              <a:ext uri="{C183D7F6-B498-43B3-948B-1728B52AA6E4}">
                <adec:decorative xmlns:adec="http://schemas.microsoft.com/office/drawing/2017/decorative" val="1"/>
              </a:ext>
            </a:extLst>
          </p:cNvPr>
          <p:cNvSpPr/>
          <p:nvPr userDrawn="1"/>
        </p:nvSpPr>
        <p:spPr bwMode="blackWhite">
          <a:xfrm>
            <a:off x="0" y="0"/>
            <a:ext cx="4443449" cy="6994525"/>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l" defTabSz="951028" fontAlgn="base">
              <a:spcBef>
                <a:spcPct val="0"/>
              </a:spcBef>
              <a:spcAft>
                <a:spcPct val="0"/>
              </a:spcAft>
            </a:pPr>
            <a:endParaRPr lang="en-US" sz="2040">
              <a:gradFill>
                <a:gsLst>
                  <a:gs pos="0">
                    <a:srgbClr val="FFFFFF"/>
                  </a:gs>
                  <a:gs pos="100000">
                    <a:srgbClr val="FFFFFF"/>
                  </a:gs>
                </a:gsLst>
                <a:lin ang="5400000" scaled="0"/>
              </a:gradFill>
              <a:ea typeface="Segoe UI" pitchFamily="34" charset="0"/>
              <a:cs typeface="Segoe UI" pitchFamily="34" charset="0"/>
            </a:endParaRPr>
          </a:p>
        </p:txBody>
      </p:sp>
      <p:sp>
        <p:nvSpPr>
          <p:cNvPr id="5" name="Title 4">
            <a:extLst>
              <a:ext uri="{FF2B5EF4-FFF2-40B4-BE49-F238E27FC236}">
                <a16:creationId xmlns:a16="http://schemas.microsoft.com/office/drawing/2014/main" id="{CCF6E003-50E5-45D8-A623-8E629A545CBD}"/>
              </a:ext>
            </a:extLst>
          </p:cNvPr>
          <p:cNvSpPr>
            <a:spLocks noGrp="1"/>
          </p:cNvSpPr>
          <p:nvPr>
            <p:ph type="title" hasCustomPrompt="1"/>
          </p:nvPr>
        </p:nvSpPr>
        <p:spPr>
          <a:xfrm>
            <a:off x="600059" y="3213130"/>
            <a:ext cx="3247476" cy="565027"/>
          </a:xfrm>
          <a:noFill/>
        </p:spPr>
        <p:txBody>
          <a:bodyPr anchor="ctr"/>
          <a:lstStyle>
            <a:lvl1pPr>
              <a:defRPr>
                <a:solidFill>
                  <a:schemeClr val="bg1"/>
                </a:solidFill>
              </a:defRPr>
            </a:lvl1pPr>
          </a:lstStyle>
          <a:p>
            <a:r>
              <a:rPr lang="en-US"/>
              <a:t>Title</a:t>
            </a:r>
          </a:p>
        </p:txBody>
      </p:sp>
      <p:sp>
        <p:nvSpPr>
          <p:cNvPr id="4" name="Text Placeholder 6">
            <a:extLst>
              <a:ext uri="{FF2B5EF4-FFF2-40B4-BE49-F238E27FC236}">
                <a16:creationId xmlns:a16="http://schemas.microsoft.com/office/drawing/2014/main" id="{55F69672-DC8B-4F90-8167-6367A65F8F78}"/>
              </a:ext>
            </a:extLst>
          </p:cNvPr>
          <p:cNvSpPr>
            <a:spLocks noGrp="1"/>
          </p:cNvSpPr>
          <p:nvPr>
            <p:ph type="body" sz="quarter" idx="10"/>
          </p:nvPr>
        </p:nvSpPr>
        <p:spPr>
          <a:xfrm>
            <a:off x="5037338" y="3275904"/>
            <a:ext cx="6803399" cy="439479"/>
          </a:xfrm>
        </p:spPr>
        <p:txBody>
          <a:bodyPr anchor="ctr" anchorCtr="0"/>
          <a:lstStyle>
            <a:lvl1pPr marL="0" indent="0">
              <a:spcAft>
                <a:spcPts val="1224"/>
              </a:spcAft>
              <a:buNone/>
              <a:defRPr sz="2856"/>
            </a:lvl1pPr>
            <a:lvl2pPr marL="233149" indent="0">
              <a:buNone/>
              <a:defRPr/>
            </a:lvl2pPr>
          </a:lstStyle>
          <a:p>
            <a:pPr lvl="0"/>
            <a:r>
              <a:rPr lang="en-US"/>
              <a:t>Click to edit Master text styles</a:t>
            </a:r>
          </a:p>
        </p:txBody>
      </p:sp>
    </p:spTree>
    <p:extLst>
      <p:ext uri="{BB962C8B-B14F-4D97-AF65-F5344CB8AC3E}">
        <p14:creationId xmlns:p14="http://schemas.microsoft.com/office/powerpoint/2010/main" val="648956237"/>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14" pos="3110">
          <p15:clr>
            <a:srgbClr val="5ACBF0"/>
          </p15:clr>
        </p15:guide>
        <p15:guide id="29" orient="horz" pos="2160">
          <p15:clr>
            <a:srgbClr val="FDE53C"/>
          </p15:clr>
        </p15:guide>
        <p15:guide id="30" pos="2376">
          <p15:clr>
            <a:srgbClr val="5ACBF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and text side by side 3">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EDEC010-DDB9-42D4-B78F-4D54E3BEA4FF}"/>
              </a:ext>
              <a:ext uri="{C183D7F6-B498-43B3-948B-1728B52AA6E4}">
                <adec:decorative xmlns:adec="http://schemas.microsoft.com/office/drawing/2017/decorative" val="1"/>
              </a:ext>
            </a:extLst>
          </p:cNvPr>
          <p:cNvSpPr/>
          <p:nvPr userDrawn="1"/>
        </p:nvSpPr>
        <p:spPr bwMode="blackWhite">
          <a:xfrm>
            <a:off x="0" y="0"/>
            <a:ext cx="4443449" cy="6994525"/>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l" defTabSz="951028" fontAlgn="base">
              <a:spcBef>
                <a:spcPct val="0"/>
              </a:spcBef>
              <a:spcAft>
                <a:spcPct val="0"/>
              </a:spcAft>
            </a:pPr>
            <a:endParaRPr lang="en-US" sz="2040">
              <a:gradFill>
                <a:gsLst>
                  <a:gs pos="0">
                    <a:srgbClr val="FFFFFF"/>
                  </a:gs>
                  <a:gs pos="100000">
                    <a:srgbClr val="FFFFFF"/>
                  </a:gs>
                </a:gsLst>
                <a:lin ang="5400000" scaled="0"/>
              </a:gradFill>
              <a:ea typeface="Segoe UI" pitchFamily="34" charset="0"/>
              <a:cs typeface="Segoe UI" pitchFamily="34" charset="0"/>
            </a:endParaRPr>
          </a:p>
        </p:txBody>
      </p:sp>
      <p:sp>
        <p:nvSpPr>
          <p:cNvPr id="5" name="Title 4">
            <a:extLst>
              <a:ext uri="{FF2B5EF4-FFF2-40B4-BE49-F238E27FC236}">
                <a16:creationId xmlns:a16="http://schemas.microsoft.com/office/drawing/2014/main" id="{CCF6E003-50E5-45D8-A623-8E629A545CBD}"/>
              </a:ext>
            </a:extLst>
          </p:cNvPr>
          <p:cNvSpPr>
            <a:spLocks noGrp="1"/>
          </p:cNvSpPr>
          <p:nvPr>
            <p:ph type="title" hasCustomPrompt="1"/>
          </p:nvPr>
        </p:nvSpPr>
        <p:spPr>
          <a:xfrm>
            <a:off x="600059" y="3213098"/>
            <a:ext cx="3247476" cy="565091"/>
          </a:xfrm>
        </p:spPr>
        <p:txBody>
          <a:bodyPr anchor="ctr"/>
          <a:lstStyle>
            <a:lvl1pPr>
              <a:defRPr>
                <a:solidFill>
                  <a:schemeClr val="tx1"/>
                </a:solidFill>
              </a:defRPr>
            </a:lvl1pPr>
          </a:lstStyle>
          <a:p>
            <a:r>
              <a:rPr lang="en-US"/>
              <a:t>Title</a:t>
            </a:r>
          </a:p>
        </p:txBody>
      </p:sp>
      <p:sp>
        <p:nvSpPr>
          <p:cNvPr id="4" name="Text Placeholder 6">
            <a:extLst>
              <a:ext uri="{FF2B5EF4-FFF2-40B4-BE49-F238E27FC236}">
                <a16:creationId xmlns:a16="http://schemas.microsoft.com/office/drawing/2014/main" id="{55F69672-DC8B-4F90-8167-6367A65F8F78}"/>
              </a:ext>
            </a:extLst>
          </p:cNvPr>
          <p:cNvSpPr>
            <a:spLocks noGrp="1"/>
          </p:cNvSpPr>
          <p:nvPr>
            <p:ph type="body" sz="quarter" idx="10"/>
          </p:nvPr>
        </p:nvSpPr>
        <p:spPr>
          <a:xfrm>
            <a:off x="5037338" y="3275904"/>
            <a:ext cx="6803399" cy="439479"/>
          </a:xfrm>
        </p:spPr>
        <p:txBody>
          <a:bodyPr anchor="ctr" anchorCtr="0"/>
          <a:lstStyle>
            <a:lvl1pPr marL="0" indent="0">
              <a:spcAft>
                <a:spcPts val="1224"/>
              </a:spcAft>
              <a:buNone/>
              <a:defRPr sz="2856"/>
            </a:lvl1pPr>
            <a:lvl2pPr marL="233149" indent="0">
              <a:buNone/>
              <a:defRPr/>
            </a:lvl2pPr>
          </a:lstStyle>
          <a:p>
            <a:pPr lvl="0"/>
            <a:r>
              <a:rPr lang="en-US"/>
              <a:t>Click to edit Master text styles</a:t>
            </a:r>
          </a:p>
        </p:txBody>
      </p:sp>
    </p:spTree>
    <p:extLst>
      <p:ext uri="{BB962C8B-B14F-4D97-AF65-F5344CB8AC3E}">
        <p14:creationId xmlns:p14="http://schemas.microsoft.com/office/powerpoint/2010/main" val="3625113637"/>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14" pos="3110">
          <p15:clr>
            <a:srgbClr val="5ACBF0"/>
          </p15:clr>
        </p15:guide>
        <p15:guide id="29" orient="horz" pos="2160">
          <p15:clr>
            <a:srgbClr val="FDE53C"/>
          </p15:clr>
        </p15:guide>
        <p15:guide id="30" pos="2376">
          <p15:clr>
            <a:srgbClr val="5ACBF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600060" y="3213098"/>
            <a:ext cx="3245833" cy="565091"/>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5040983" y="3275904"/>
            <a:ext cx="6801197" cy="439479"/>
          </a:xfrm>
        </p:spPr>
        <p:txBody>
          <a:bodyPr anchor="ctr"/>
          <a:lstStyle>
            <a:lvl1pPr marL="0" indent="0">
              <a:buNone/>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443449" y="2629424"/>
            <a:ext cx="0" cy="1735678"/>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60431674"/>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FDE53C"/>
          </p15:clr>
        </p15:guide>
        <p15:guide id="30" pos="2376">
          <p15:clr>
            <a:srgbClr val="5ACBF0"/>
          </p15:clr>
        </p15:guide>
        <p15:guide id="31" pos="3113">
          <p15:clr>
            <a:srgbClr val="5ACBF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1"/>
      </p:bgRef>
    </p:bg>
    <p:spTree>
      <p:nvGrpSpPr>
        <p:cNvPr id="1" name=""/>
        <p:cNvGrpSpPr/>
        <p:nvPr/>
      </p:nvGrpSpPr>
      <p:grpSpPr>
        <a:xfrm>
          <a:off x="0" y="0"/>
          <a:ext cx="0" cy="0"/>
          <a:chOff x="0" y="0"/>
          <a:chExt cx="0" cy="0"/>
        </a:xfrm>
      </p:grpSpPr>
      <p:pic>
        <p:nvPicPr>
          <p:cNvPr id="7" name="Picture 6" descr="Microsoft Ignite The Tour graphic">
            <a:extLst>
              <a:ext uri="{FF2B5EF4-FFF2-40B4-BE49-F238E27FC236}">
                <a16:creationId xmlns:a16="http://schemas.microsoft.com/office/drawing/2014/main" id="{BDA19F52-F45D-499E-8B0F-24F4B6A6DB8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209053" y="0"/>
            <a:ext cx="9227422" cy="6994525"/>
          </a:xfrm>
          <a:prstGeom prst="rect">
            <a:avLst/>
          </a:prstGeom>
        </p:spPr>
      </p:pic>
      <p:sp>
        <p:nvSpPr>
          <p:cNvPr id="2" name="Title 1"/>
          <p:cNvSpPr>
            <a:spLocks noGrp="1"/>
          </p:cNvSpPr>
          <p:nvPr>
            <p:ph type="title" hasCustomPrompt="1"/>
          </p:nvPr>
        </p:nvSpPr>
        <p:spPr>
          <a:xfrm>
            <a:off x="596951" y="3093607"/>
            <a:ext cx="5621287" cy="508524"/>
          </a:xfrm>
          <a:noFill/>
        </p:spPr>
        <p:txBody>
          <a:bodyPr wrap="square" lIns="0" tIns="0" rIns="0" bIns="0" anchor="b" anchorCtr="0">
            <a:spAutoFit/>
          </a:bodyPr>
          <a:lstStyle>
            <a:lvl1pPr algn="l" defTabSz="951304" rtl="0" eaLnBrk="1" latinLnBrk="0" hangingPunct="1">
              <a:lnSpc>
                <a:spcPct val="90000"/>
              </a:lnSpc>
              <a:spcBef>
                <a:spcPct val="0"/>
              </a:spcBef>
              <a:buNone/>
              <a:defRPr lang="en-US" sz="3672" b="0" kern="1200" cap="none" spc="-51"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96951" y="4056497"/>
            <a:ext cx="5621287" cy="345294"/>
          </a:xfrm>
          <a:noFill/>
        </p:spPr>
        <p:txBody>
          <a:bodyPr wrap="square" lIns="0" tIns="0" rIns="0" bIns="0">
            <a:spAutoFit/>
          </a:bodyPr>
          <a:lstStyle>
            <a:lvl1pPr marL="0" indent="0">
              <a:spcBef>
                <a:spcPts val="0"/>
              </a:spcBef>
              <a:spcAft>
                <a:spcPts val="0"/>
              </a:spcAft>
              <a:buFont typeface="Arial" panose="020B0604020202020204" pitchFamily="34" charset="0"/>
              <a:buNone/>
              <a:defRPr sz="2244"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358332850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orient="horz" pos="1910">
          <p15:clr>
            <a:srgbClr val="5ACBF0"/>
          </p15:clr>
        </p15:guide>
        <p15:guide id="4" orient="horz" pos="2505">
          <p15:clr>
            <a:srgbClr val="5ACBF0"/>
          </p15:clr>
        </p15:guide>
        <p15:guide id="5" pos="3840">
          <p15:clr>
            <a:srgbClr val="5ACBF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Section Title">
    <p:bg>
      <p:bgRef idx="1001">
        <a:schemeClr val="bg1"/>
      </p:bgRef>
    </p:bg>
    <p:spTree>
      <p:nvGrpSpPr>
        <p:cNvPr id="1" name=""/>
        <p:cNvGrpSpPr/>
        <p:nvPr/>
      </p:nvGrpSpPr>
      <p:grpSpPr>
        <a:xfrm>
          <a:off x="0" y="0"/>
          <a:ext cx="0" cy="0"/>
          <a:chOff x="0" y="0"/>
          <a:chExt cx="0" cy="0"/>
        </a:xfrm>
      </p:grpSpPr>
      <p:pic>
        <p:nvPicPr>
          <p:cNvPr id="6" name="Picture 5" descr="Microsoft Ignite The Tour graphic">
            <a:extLst>
              <a:ext uri="{FF2B5EF4-FFF2-40B4-BE49-F238E27FC236}">
                <a16:creationId xmlns:a16="http://schemas.microsoft.com/office/drawing/2014/main" id="{5FCA0D90-4EC8-4E96-A729-DB2812B0620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6084990" y="-1"/>
            <a:ext cx="6351486" cy="6994526"/>
          </a:xfrm>
          <a:prstGeom prst="rect">
            <a:avLst/>
          </a:prstGeom>
        </p:spPr>
      </p:pic>
      <p:sp>
        <p:nvSpPr>
          <p:cNvPr id="2" name="Title 1"/>
          <p:cNvSpPr>
            <a:spLocks noGrp="1"/>
          </p:cNvSpPr>
          <p:nvPr>
            <p:ph type="title" hasCustomPrompt="1"/>
          </p:nvPr>
        </p:nvSpPr>
        <p:spPr>
          <a:xfrm>
            <a:off x="596951" y="3096243"/>
            <a:ext cx="5621287" cy="508524"/>
          </a:xfrm>
          <a:noFill/>
        </p:spPr>
        <p:txBody>
          <a:bodyPr wrap="square" lIns="0" tIns="0" rIns="0" bIns="0" anchor="b" anchorCtr="0">
            <a:spAutoFit/>
          </a:bodyPr>
          <a:lstStyle>
            <a:lvl1pPr algn="l" defTabSz="951304" rtl="0" eaLnBrk="1" latinLnBrk="0" hangingPunct="1">
              <a:lnSpc>
                <a:spcPct val="90000"/>
              </a:lnSpc>
              <a:spcBef>
                <a:spcPct val="0"/>
              </a:spcBef>
              <a:buNone/>
              <a:defRPr lang="en-US" sz="3672" b="0" kern="1200" cap="none" spc="-51"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80702960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5ACBF0"/>
          </p15:clr>
        </p15:guide>
        <p15:guide id="3" orient="horz" pos="1911">
          <p15:clr>
            <a:srgbClr val="5ACBF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48578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Blank 2">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0289423"/>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p:txBody>
          <a:bodyPr/>
          <a:lstStyle>
            <a:lvl1pPr>
              <a:defRPr/>
            </a:lvl1pPr>
          </a:lstStyle>
          <a:p>
            <a:r>
              <a:rPr lang="en-US"/>
              <a:t>Software code slide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600059" y="1465289"/>
            <a:ext cx="11239464" cy="1946203"/>
          </a:xfrm>
        </p:spPr>
        <p:txBody>
          <a:bodyPr/>
          <a:lstStyle>
            <a:lvl1pPr marL="0" indent="0">
              <a:buNone/>
              <a:defRPr sz="2856">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1pPr>
            <a:lvl2pPr marL="353449" indent="0">
              <a:buNone/>
              <a:defRPr sz="2448">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96241" indent="0">
              <a:buNone/>
              <a:defRPr sz="204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30773" indent="0">
              <a:buNone/>
              <a:defRPr sz="1836">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71912" indent="0">
              <a:buNone/>
              <a:defRPr sz="1836">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29071779"/>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5">
          <p15:clr>
            <a:srgbClr val="5ACBF0"/>
          </p15:clr>
        </p15:guide>
        <p15:guide id="3" orient="horz" pos="288">
          <p15:clr>
            <a:srgbClr val="5ACBF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1"/>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userDrawn="1"/>
        </p:nvSpPr>
        <p:spPr bwMode="blackWhite">
          <a:xfrm>
            <a:off x="595914" y="6281748"/>
            <a:ext cx="4572000" cy="112090"/>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50843" eaLnBrk="0" hangingPunct="0"/>
            <a:r>
              <a:rPr lang="en-US" sz="714">
                <a:gradFill>
                  <a:gsLst>
                    <a:gs pos="0">
                      <a:schemeClr val="tx1"/>
                    </a:gs>
                    <a:gs pos="100000">
                      <a:schemeClr val="tx1"/>
                    </a:gs>
                  </a:gsLst>
                  <a:lin ang="5400000" scaled="0"/>
                </a:gradFill>
                <a:cs typeface="Segoe UI" pitchFamily="34" charset="0"/>
              </a:rPr>
              <a:t>© Copyright Microsoft Corporation. All rights reserved. </a:t>
            </a:r>
          </a:p>
        </p:txBody>
      </p:sp>
      <p:pic>
        <p:nvPicPr>
          <p:cNvPr id="4" name="MS logo gray - EMF" descr="Microsoft logo, gray text version">
            <a:extLst>
              <a:ext uri="{FF2B5EF4-FFF2-40B4-BE49-F238E27FC236}">
                <a16:creationId xmlns:a16="http://schemas.microsoft.com/office/drawing/2014/main" id="{AC1A7617-8539-46AF-B383-CACBD8B22E1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black">
          <a:xfrm>
            <a:off x="595914" y="597450"/>
            <a:ext cx="1393840" cy="298433"/>
          </a:xfrm>
          <a:prstGeom prst="rect">
            <a:avLst/>
          </a:prstGeom>
        </p:spPr>
      </p:pic>
    </p:spTree>
    <p:extLst>
      <p:ext uri="{BB962C8B-B14F-4D97-AF65-F5344CB8AC3E}">
        <p14:creationId xmlns:p14="http://schemas.microsoft.com/office/powerpoint/2010/main" val="170914414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BDBC305C-A9C3-4278-AFC0-C99DFD80A68A}"/>
              </a:ext>
            </a:extLst>
          </p:cNvPr>
          <p:cNvSpPr>
            <a:spLocks noGrp="1"/>
          </p:cNvSpPr>
          <p:nvPr>
            <p:ph type="title" hasCustomPrompt="1"/>
          </p:nvPr>
        </p:nvSpPr>
        <p:spPr>
          <a:xfrm>
            <a:off x="434975" y="449264"/>
            <a:ext cx="11563350" cy="773112"/>
          </a:xfrm>
          <a:prstGeom prst="rect">
            <a:avLst/>
          </a:prstGeom>
        </p:spPr>
        <p:txBody>
          <a:bodyPr vert="horz" wrap="square" lIns="0" tIns="164592" rIns="0" bIns="0" rtlCol="0" anchor="t">
            <a:noAutofit/>
          </a:bodyPr>
          <a:lstStyle>
            <a:lvl1pPr>
              <a:defRPr>
                <a:solidFill>
                  <a:srgbClr val="000000"/>
                </a:solidFill>
              </a:defRPr>
            </a:lvl1pPr>
          </a:lstStyle>
          <a:p>
            <a:r>
              <a:rPr lang="en-US"/>
              <a:t>Title</a:t>
            </a:r>
          </a:p>
        </p:txBody>
      </p:sp>
    </p:spTree>
    <p:extLst>
      <p:ext uri="{BB962C8B-B14F-4D97-AF65-F5344CB8AC3E}">
        <p14:creationId xmlns:p14="http://schemas.microsoft.com/office/powerpoint/2010/main" val="2258585605"/>
      </p:ext>
    </p:extLst>
  </p:cSld>
  <p:clrMapOvr>
    <a:masterClrMapping/>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95914" y="1465289"/>
            <a:ext cx="11239789" cy="2260106"/>
          </a:xfrm>
        </p:spPr>
        <p:txBody>
          <a:bodyPr>
            <a:spAutoFit/>
          </a:bodyPr>
          <a:lstStyle>
            <a:lvl1pPr>
              <a:defRPr sz="3672">
                <a:latin typeface="+mn-lt"/>
              </a:defRPr>
            </a:lvl1pPr>
            <a:lvl2pPr>
              <a:defRPr sz="2856">
                <a:latin typeface="+mn-lt"/>
              </a:defRPr>
            </a:lvl2pPr>
            <a:lvl3pPr>
              <a:defRPr sz="2448">
                <a:latin typeface="+mn-lt"/>
              </a:defRPr>
            </a:lvl3pPr>
            <a:lvl4pPr>
              <a:defRPr sz="2040">
                <a:latin typeface="+mn-lt"/>
              </a:defRPr>
            </a:lvl4pPr>
            <a:lvl5pPr>
              <a:defRPr sz="1836">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2" y="6393839"/>
            <a:ext cx="12436476" cy="600688"/>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74" spc="-52"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383396953"/>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Photo layout 1">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6334126" y="0"/>
            <a:ext cx="6102349" cy="6994525"/>
          </a:xfrm>
          <a:blipFill dpi="0" rotWithShape="1">
            <a:blip r:embed="rId2" cstate="screen">
              <a:extLst>
                <a:ext uri="{28A0092B-C50C-407E-A947-70E740481C1C}">
                  <a14:useLocalDpi xmlns:a14="http://schemas.microsoft.com/office/drawing/2010/main"/>
                </a:ext>
              </a:extLst>
            </a:blip>
            <a:srcRect/>
            <a:stretch>
              <a:fillRect/>
            </a:stretch>
          </a:blipFill>
        </p:spPr>
        <p:txBody>
          <a:bodyPr anchor="ctr">
            <a:noAutofit/>
          </a:bodyPr>
          <a:lstStyle>
            <a:lvl1pPr marL="0" indent="0" algn="ctr">
              <a:buNone/>
              <a:defRPr sz="2000">
                <a:solidFill>
                  <a:schemeClr val="bg2"/>
                </a:solidFill>
                <a:latin typeface="+mj-lt"/>
              </a:defRPr>
            </a:lvl1pPr>
          </a:lstStyle>
          <a:p>
            <a:r>
              <a:rPr lang="en-US"/>
              <a:t>Drop photo here</a:t>
            </a:r>
          </a:p>
        </p:txBody>
      </p:sp>
      <p:sp>
        <p:nvSpPr>
          <p:cNvPr id="5" name="Title Placeholder 1">
            <a:extLst>
              <a:ext uri="{FF2B5EF4-FFF2-40B4-BE49-F238E27FC236}">
                <a16:creationId xmlns:a16="http://schemas.microsoft.com/office/drawing/2014/main" id="{87B2D435-6763-4273-8B58-EEB87561755F}"/>
              </a:ext>
            </a:extLst>
          </p:cNvPr>
          <p:cNvSpPr>
            <a:spLocks noGrp="1"/>
          </p:cNvSpPr>
          <p:nvPr>
            <p:ph type="title" hasCustomPrompt="1"/>
          </p:nvPr>
        </p:nvSpPr>
        <p:spPr>
          <a:xfrm>
            <a:off x="434976" y="449264"/>
            <a:ext cx="5667375" cy="773112"/>
          </a:xfrm>
          <a:prstGeom prst="rect">
            <a:avLst/>
          </a:prstGeom>
        </p:spPr>
        <p:txBody>
          <a:bodyPr vert="horz" wrap="square" lIns="0" tIns="164592" rIns="0" bIns="0" rtlCol="0" anchor="t">
            <a:noAutofit/>
          </a:bodyPr>
          <a:lstStyle>
            <a:lvl1pPr>
              <a:defRPr/>
            </a:lvl1pPr>
          </a:lstStyle>
          <a:p>
            <a:r>
              <a:rPr lang="en-US"/>
              <a:t>Photo layout 1</a:t>
            </a:r>
          </a:p>
        </p:txBody>
      </p:sp>
      <p:sp>
        <p:nvSpPr>
          <p:cNvPr id="6" name="Text Placeholder 3">
            <a:extLst>
              <a:ext uri="{FF2B5EF4-FFF2-40B4-BE49-F238E27FC236}">
                <a16:creationId xmlns:a16="http://schemas.microsoft.com/office/drawing/2014/main" id="{71CE2F71-BF91-4E7B-BDE5-A747EFEFF88C}"/>
              </a:ext>
            </a:extLst>
          </p:cNvPr>
          <p:cNvSpPr>
            <a:spLocks noGrp="1"/>
          </p:cNvSpPr>
          <p:nvPr>
            <p:ph type="body" sz="quarter" idx="11" hasCustomPrompt="1"/>
          </p:nvPr>
        </p:nvSpPr>
        <p:spPr>
          <a:xfrm>
            <a:off x="434975" y="2188560"/>
            <a:ext cx="5667374" cy="2624741"/>
          </a:xfrm>
        </p:spPr>
        <p:txBody>
          <a:bodyPr wrap="square" lIns="0" tIns="0" rIns="0" bIns="0">
            <a:noAutofit/>
          </a:bodyPr>
          <a:lstStyle>
            <a:lvl1pPr marL="0" marR="0" indent="0" algn="l" defTabSz="932563" rtl="0" eaLnBrk="1" fontAlgn="auto" latinLnBrk="0" hangingPunct="1">
              <a:lnSpc>
                <a:spcPct val="90000"/>
              </a:lnSpc>
              <a:spcBef>
                <a:spcPts val="0"/>
              </a:spcBef>
              <a:spcAft>
                <a:spcPts val="2600"/>
              </a:spcAft>
              <a:buClrTx/>
              <a:buSzPct val="90000"/>
              <a:buFont typeface="Wingdings" panose="05000000000000000000" pitchFamily="2" charset="2"/>
              <a:buNone/>
              <a:tabLst/>
              <a:defRPr sz="2600" b="0" i="0">
                <a:solidFill>
                  <a:srgbClr val="000000"/>
                </a:solidFill>
                <a:latin typeface="+mn-lt"/>
              </a:defRPr>
            </a:lvl1pPr>
            <a:lvl2pPr marL="228557" marR="0" indent="0" algn="l" defTabSz="932563" rtl="0" eaLnBrk="1" fontAlgn="auto" latinLnBrk="0" hangingPunct="1">
              <a:lnSpc>
                <a:spcPct val="90000"/>
              </a:lnSpc>
              <a:spcBef>
                <a:spcPct val="20000"/>
              </a:spcBef>
              <a:spcAft>
                <a:spcPts val="0"/>
              </a:spcAft>
              <a:buClrTx/>
              <a:buSzPct val="90000"/>
              <a:buFont typeface="Wingdings" panose="05000000000000000000" pitchFamily="2" charset="2"/>
              <a:buNone/>
              <a:tabLst/>
              <a:defRPr/>
            </a:lvl2pPr>
            <a:lvl3pPr marL="457112" indent="0">
              <a:buNone/>
              <a:defRPr/>
            </a:lvl3pPr>
            <a:lvl4pPr marL="685669" indent="0">
              <a:buNone/>
              <a:defRPr/>
            </a:lvl4pPr>
            <a:lvl5pPr marL="914224" indent="0">
              <a:buNone/>
              <a:defRPr/>
            </a:lvl5pPr>
          </a:lstStyle>
          <a:p>
            <a:pPr lvl="0"/>
            <a:r>
              <a:rPr lang="pt-BR"/>
              <a:t>Subhead Segoe UI 26pt</a:t>
            </a:r>
          </a:p>
          <a:p>
            <a:pPr lvl="0"/>
            <a:r>
              <a:rPr lang="pt-BR"/>
              <a:t>Subhead Segoe UI 26pt</a:t>
            </a:r>
          </a:p>
          <a:p>
            <a:pPr lvl="0"/>
            <a:r>
              <a:rPr lang="pt-BR"/>
              <a:t>Subhead Segoe UI 26pt</a:t>
            </a:r>
          </a:p>
        </p:txBody>
      </p:sp>
    </p:spTree>
    <p:extLst>
      <p:ext uri="{BB962C8B-B14F-4D97-AF65-F5344CB8AC3E}">
        <p14:creationId xmlns:p14="http://schemas.microsoft.com/office/powerpoint/2010/main" val="1574812990"/>
      </p:ext>
    </p:extLst>
  </p:cSld>
  <p:clrMapOvr>
    <a:masterClrMapping/>
  </p:clrMapOvr>
  <p:transition>
    <p:fade/>
  </p:transition>
  <p:extLst>
    <p:ext uri="{DCECCB84-F9BA-43D5-87BE-67443E8EF086}">
      <p15:sldGuideLst xmlns:p15="http://schemas.microsoft.com/office/powerpoint/2012/main"/>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Device layout">
    <p:spTree>
      <p:nvGrpSpPr>
        <p:cNvPr id="1" name=""/>
        <p:cNvGrpSpPr/>
        <p:nvPr/>
      </p:nvGrpSpPr>
      <p:grpSpPr>
        <a:xfrm>
          <a:off x="0" y="0"/>
          <a:ext cx="0" cy="0"/>
          <a:chOff x="0" y="0"/>
          <a:chExt cx="0" cy="0"/>
        </a:xfrm>
      </p:grpSpPr>
      <p:sp>
        <p:nvSpPr>
          <p:cNvPr id="3" name="Online Image Placeholder 2">
            <a:extLst>
              <a:ext uri="{FF2B5EF4-FFF2-40B4-BE49-F238E27FC236}">
                <a16:creationId xmlns:a16="http://schemas.microsoft.com/office/drawing/2014/main" id="{562D5679-B66F-A244-9E94-0FFE5F1B6168}"/>
              </a:ext>
            </a:extLst>
          </p:cNvPr>
          <p:cNvSpPr>
            <a:spLocks noGrp="1"/>
          </p:cNvSpPr>
          <p:nvPr>
            <p:ph type="clipArt" sz="quarter" idx="11" hasCustomPrompt="1"/>
          </p:nvPr>
        </p:nvSpPr>
        <p:spPr>
          <a:xfrm>
            <a:off x="6102351" y="2188559"/>
            <a:ext cx="5895976" cy="3831241"/>
          </a:xfrm>
        </p:spPr>
        <p:txBody>
          <a:bodyPr anchor="ctr">
            <a:noAutofit/>
          </a:bodyPr>
          <a:lstStyle>
            <a:lvl1pPr algn="ctr">
              <a:defRPr sz="2000">
                <a:latin typeface="+mj-lt"/>
              </a:defRPr>
            </a:lvl1pPr>
          </a:lstStyle>
          <a:p>
            <a:r>
              <a:rPr lang="en-US"/>
              <a:t>Drop photo here</a:t>
            </a:r>
          </a:p>
        </p:txBody>
      </p:sp>
      <p:sp>
        <p:nvSpPr>
          <p:cNvPr id="4" name="Text Placeholder 3"/>
          <p:cNvSpPr>
            <a:spLocks noGrp="1"/>
          </p:cNvSpPr>
          <p:nvPr>
            <p:ph type="body" sz="quarter" idx="10" hasCustomPrompt="1"/>
          </p:nvPr>
        </p:nvSpPr>
        <p:spPr>
          <a:xfrm>
            <a:off x="434975" y="2188560"/>
            <a:ext cx="5241206" cy="2624741"/>
          </a:xfrm>
        </p:spPr>
        <p:txBody>
          <a:bodyPr wrap="square" lIns="0" tIns="0" rIns="0" bIns="0">
            <a:noAutofit/>
          </a:bodyPr>
          <a:lstStyle>
            <a:lvl1pPr marL="0" marR="0" indent="0" algn="l" defTabSz="932563" rtl="0" eaLnBrk="1" fontAlgn="auto" latinLnBrk="0" hangingPunct="1">
              <a:lnSpc>
                <a:spcPct val="90000"/>
              </a:lnSpc>
              <a:spcBef>
                <a:spcPts val="0"/>
              </a:spcBef>
              <a:spcAft>
                <a:spcPts val="2600"/>
              </a:spcAft>
              <a:buClrTx/>
              <a:buSzPct val="90000"/>
              <a:buFont typeface="Wingdings" panose="05000000000000000000" pitchFamily="2" charset="2"/>
              <a:buNone/>
              <a:tabLst/>
              <a:defRPr sz="2600" b="0" i="0">
                <a:solidFill>
                  <a:srgbClr val="000000"/>
                </a:solidFill>
                <a:latin typeface="+mn-lt"/>
              </a:defRPr>
            </a:lvl1pPr>
            <a:lvl2pPr marL="228557" marR="0" indent="0" algn="l" defTabSz="932563" rtl="0" eaLnBrk="1" fontAlgn="auto" latinLnBrk="0" hangingPunct="1">
              <a:lnSpc>
                <a:spcPct val="90000"/>
              </a:lnSpc>
              <a:spcBef>
                <a:spcPct val="20000"/>
              </a:spcBef>
              <a:spcAft>
                <a:spcPts val="0"/>
              </a:spcAft>
              <a:buClrTx/>
              <a:buSzPct val="90000"/>
              <a:buFont typeface="Wingdings" panose="05000000000000000000" pitchFamily="2" charset="2"/>
              <a:buNone/>
              <a:tabLst/>
              <a:defRPr/>
            </a:lvl2pPr>
            <a:lvl3pPr marL="457112" indent="0">
              <a:buNone/>
              <a:defRPr/>
            </a:lvl3pPr>
            <a:lvl4pPr marL="685669" indent="0">
              <a:buNone/>
              <a:defRPr/>
            </a:lvl4pPr>
            <a:lvl5pPr marL="914224" indent="0">
              <a:buNone/>
              <a:defRPr/>
            </a:lvl5pPr>
          </a:lstStyle>
          <a:p>
            <a:pPr lvl="0"/>
            <a:r>
              <a:rPr lang="pt-BR"/>
              <a:t>Subhead Segoe UI 26pt</a:t>
            </a:r>
          </a:p>
          <a:p>
            <a:pPr lvl="0"/>
            <a:r>
              <a:rPr lang="pt-BR"/>
              <a:t>Subhead Segoe UI 26pt</a:t>
            </a:r>
          </a:p>
          <a:p>
            <a:pPr lvl="0"/>
            <a:r>
              <a:rPr lang="pt-BR"/>
              <a:t>Subhead Segoe UI 26pt</a:t>
            </a:r>
          </a:p>
        </p:txBody>
      </p:sp>
      <p:sp>
        <p:nvSpPr>
          <p:cNvPr id="6" name="Title Placeholder 1">
            <a:extLst>
              <a:ext uri="{FF2B5EF4-FFF2-40B4-BE49-F238E27FC236}">
                <a16:creationId xmlns:a16="http://schemas.microsoft.com/office/drawing/2014/main" id="{E60CBD1C-0AFE-4EB9-94D7-943981FE05EE}"/>
              </a:ext>
            </a:extLst>
          </p:cNvPr>
          <p:cNvSpPr>
            <a:spLocks noGrp="1"/>
          </p:cNvSpPr>
          <p:nvPr>
            <p:ph type="title" hasCustomPrompt="1"/>
          </p:nvPr>
        </p:nvSpPr>
        <p:spPr>
          <a:xfrm>
            <a:off x="434975" y="449265"/>
            <a:ext cx="11563350" cy="754061"/>
          </a:xfrm>
          <a:prstGeom prst="rect">
            <a:avLst/>
          </a:prstGeom>
        </p:spPr>
        <p:txBody>
          <a:bodyPr vert="horz" wrap="square" lIns="0" tIns="164592" rIns="0" bIns="0" rtlCol="0" anchor="t">
            <a:noAutofit/>
          </a:bodyPr>
          <a:lstStyle>
            <a:lvl1pPr>
              <a:defRPr>
                <a:solidFill>
                  <a:srgbClr val="000000"/>
                </a:solidFill>
              </a:defRPr>
            </a:lvl1pPr>
          </a:lstStyle>
          <a:p>
            <a:r>
              <a:rPr lang="en-US"/>
              <a:t>Device layout</a:t>
            </a:r>
          </a:p>
        </p:txBody>
      </p:sp>
    </p:spTree>
    <p:extLst>
      <p:ext uri="{BB962C8B-B14F-4D97-AF65-F5344CB8AC3E}">
        <p14:creationId xmlns:p14="http://schemas.microsoft.com/office/powerpoint/2010/main" val="3215140117"/>
      </p:ext>
    </p:extLst>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87B299-74CD-4D9E-B604-58BAE6F8EB0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4273492-923C-4B3F-8486-939E6601F0E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44617F7-4372-4A56-B305-96824C1D3584}"/>
              </a:ext>
            </a:extLst>
          </p:cNvPr>
          <p:cNvSpPr>
            <a:spLocks noGrp="1"/>
          </p:cNvSpPr>
          <p:nvPr>
            <p:ph type="dt" sz="half" idx="10"/>
          </p:nvPr>
        </p:nvSpPr>
        <p:spPr/>
        <p:txBody>
          <a:bodyPr/>
          <a:lstStyle/>
          <a:p>
            <a:fld id="{B37FF2E9-A5A4-4F0A-9D2A-42C567261878}" type="datetimeFigureOut">
              <a:rPr lang="en-US" smtClean="0"/>
              <a:t>5/27/2020</a:t>
            </a:fld>
            <a:endParaRPr lang="en-US"/>
          </a:p>
        </p:txBody>
      </p:sp>
      <p:sp>
        <p:nvSpPr>
          <p:cNvPr id="5" name="Footer Placeholder 4">
            <a:extLst>
              <a:ext uri="{FF2B5EF4-FFF2-40B4-BE49-F238E27FC236}">
                <a16:creationId xmlns:a16="http://schemas.microsoft.com/office/drawing/2014/main" id="{FBD2FE6A-6D8D-4F63-97A3-C0716D997B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48068D-A895-4761-9D17-5FCD6D351A48}"/>
              </a:ext>
            </a:extLst>
          </p:cNvPr>
          <p:cNvSpPr>
            <a:spLocks noGrp="1"/>
          </p:cNvSpPr>
          <p:nvPr>
            <p:ph type="sldNum" sz="quarter" idx="12"/>
          </p:nvPr>
        </p:nvSpPr>
        <p:spPr/>
        <p:txBody>
          <a:bodyPr/>
          <a:lstStyle/>
          <a:p>
            <a:fld id="{2640BCFA-88F6-4546-94C3-7D01BBB3EC52}" type="slidenum">
              <a:rPr lang="en-US" smtClean="0"/>
              <a:t>‹#›</a:t>
            </a:fld>
            <a:endParaRPr lang="en-US"/>
          </a:p>
        </p:txBody>
      </p:sp>
    </p:spTree>
    <p:extLst>
      <p:ext uri="{BB962C8B-B14F-4D97-AF65-F5344CB8AC3E}">
        <p14:creationId xmlns:p14="http://schemas.microsoft.com/office/powerpoint/2010/main" val="131422052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BDBC305C-A9C3-4278-AFC0-C99DFD80A68A}"/>
              </a:ext>
            </a:extLst>
          </p:cNvPr>
          <p:cNvSpPr>
            <a:spLocks noGrp="1"/>
          </p:cNvSpPr>
          <p:nvPr>
            <p:ph type="title" hasCustomPrompt="1"/>
          </p:nvPr>
        </p:nvSpPr>
        <p:spPr>
          <a:xfrm>
            <a:off x="434975" y="449264"/>
            <a:ext cx="11563350" cy="773112"/>
          </a:xfrm>
          <a:prstGeom prst="rect">
            <a:avLst/>
          </a:prstGeom>
        </p:spPr>
        <p:txBody>
          <a:bodyPr vert="horz" wrap="square" lIns="0" tIns="164592" rIns="0" bIns="0" rtlCol="0" anchor="t">
            <a:noAutofit/>
          </a:bodyPr>
          <a:lstStyle>
            <a:lvl1pPr>
              <a:defRPr>
                <a:solidFill>
                  <a:srgbClr val="000000"/>
                </a:solidFill>
              </a:defRPr>
            </a:lvl1pPr>
          </a:lstStyle>
          <a:p>
            <a:r>
              <a:rPr lang="en-US"/>
              <a:t>Title</a:t>
            </a:r>
          </a:p>
        </p:txBody>
      </p:sp>
      <p:sp>
        <p:nvSpPr>
          <p:cNvPr id="2" name="TextBox 1">
            <a:extLst>
              <a:ext uri="{FF2B5EF4-FFF2-40B4-BE49-F238E27FC236}">
                <a16:creationId xmlns:a16="http://schemas.microsoft.com/office/drawing/2014/main" id="{334313E5-0971-4774-A7D1-5F0E4BE6C729}"/>
              </a:ext>
            </a:extLst>
          </p:cNvPr>
          <p:cNvSpPr txBox="1"/>
          <p:nvPr userDrawn="1"/>
        </p:nvSpPr>
        <p:spPr>
          <a:xfrm>
            <a:off x="9250362" y="6774792"/>
            <a:ext cx="3262375" cy="222217"/>
          </a:xfrm>
          <a:prstGeom prst="rect">
            <a:avLst/>
          </a:prstGeom>
          <a:noFill/>
        </p:spPr>
        <p:txBody>
          <a:bodyPr wrap="square">
            <a:spAutoFit/>
          </a:bodyPr>
          <a:lstStyle/>
          <a:p>
            <a:pPr marL="0" marR="0">
              <a:spcBef>
                <a:spcPts val="0"/>
              </a:spcBef>
              <a:spcAft>
                <a:spcPts val="0"/>
              </a:spcAft>
            </a:pPr>
            <a:r>
              <a:rPr lang="en-US" sz="816">
                <a:solidFill>
                  <a:schemeClr val="tx1">
                    <a:lumMod val="50000"/>
                    <a:lumOff val="50000"/>
                  </a:schemeClr>
                </a:solidFill>
                <a:effectLst/>
                <a:latin typeface="Segoe UI" panose="020B0502040204020203" pitchFamily="34" charset="0"/>
                <a:ea typeface="Calibri" panose="020F0502020204030204" pitchFamily="34" charset="0"/>
                <a:cs typeface="Times New Roman" panose="02020603050405020304" pitchFamily="18" charset="0"/>
              </a:rPr>
              <a:t>Microsoft Corporation: Proprietary and Confidential Information</a:t>
            </a:r>
            <a:endParaRPr lang="en-US" sz="3264">
              <a:solidFill>
                <a:schemeClr val="tx1">
                  <a:lumMod val="50000"/>
                  <a:lumOff val="5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56214337"/>
      </p:ext>
    </p:extLst>
  </p:cSld>
  <p:clrMapOvr>
    <a:masterClrMapping/>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8882931"/>
      </p:ext>
    </p:extLst>
  </p:cSld>
  <p:clrMapOvr>
    <a:masterClrMapping/>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Text option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5139" y="632780"/>
            <a:ext cx="11533187" cy="411162"/>
          </a:xfrm>
        </p:spPr>
        <p:txBody>
          <a:bodyPr wrap="square" lIns="0" tIns="0" rIns="0" bIns="0">
            <a:spAutoFit/>
          </a:bodyPr>
          <a:lstStyle>
            <a:lvl1pPr>
              <a:lnSpc>
                <a:spcPts val="3199"/>
              </a:lnSpc>
              <a:defRPr sz="2800">
                <a:solidFill>
                  <a:srgbClr val="2F2F2F"/>
                </a:solidFill>
              </a:defRPr>
            </a:lvl1pPr>
          </a:lstStyle>
          <a:p>
            <a:r>
              <a:rPr lang="en-US"/>
              <a:t>Text option 1: three column bulleted list</a:t>
            </a:r>
          </a:p>
        </p:txBody>
      </p:sp>
      <p:sp>
        <p:nvSpPr>
          <p:cNvPr id="4" name="Text Placeholder 3"/>
          <p:cNvSpPr>
            <a:spLocks noGrp="1"/>
          </p:cNvSpPr>
          <p:nvPr>
            <p:ph type="body" sz="quarter" idx="10" hasCustomPrompt="1"/>
          </p:nvPr>
        </p:nvSpPr>
        <p:spPr>
          <a:xfrm>
            <a:off x="465139" y="1919803"/>
            <a:ext cx="7604125" cy="923330"/>
          </a:xfrm>
        </p:spPr>
        <p:txBody>
          <a:bodyPr wrap="square" lIns="0" tIns="0" rIns="0" bIns="0">
            <a:spAutoFit/>
          </a:bodyPr>
          <a:lstStyle>
            <a:lvl1pPr marL="0" indent="0">
              <a:lnSpc>
                <a:spcPts val="2400"/>
              </a:lnSpc>
              <a:buNone/>
              <a:defRPr sz="2000" b="0" i="0">
                <a:solidFill>
                  <a:schemeClr val="tx1"/>
                </a:solidFill>
                <a:latin typeface="+mn-lt"/>
              </a:defRPr>
            </a:lvl1pPr>
            <a:lvl2pPr marL="228557" indent="0">
              <a:buNone/>
              <a:defRPr/>
            </a:lvl2pPr>
            <a:lvl3pPr marL="457112" indent="0">
              <a:buNone/>
              <a:defRPr/>
            </a:lvl3pPr>
            <a:lvl4pPr marL="685669" indent="0">
              <a:buNone/>
              <a:defRPr/>
            </a:lvl4pPr>
            <a:lvl5pPr marL="914224" indent="0">
              <a:buNone/>
              <a:defRPr/>
            </a:lvl5pPr>
          </a:lstStyle>
          <a:p>
            <a:pPr lvl="0"/>
            <a:r>
              <a:rPr lang="en-US"/>
              <a:t>Subhead Segoe UI Regular 20/24. Dis </a:t>
            </a:r>
            <a:r>
              <a:rPr lang="en-US" err="1"/>
              <a:t>apid</a:t>
            </a:r>
            <a:r>
              <a:rPr lang="en-US"/>
              <a:t> </a:t>
            </a:r>
            <a:r>
              <a:rPr lang="en-US" err="1"/>
              <a:t>es</a:t>
            </a:r>
            <a:r>
              <a:rPr lang="en-US"/>
              <a:t> </a:t>
            </a:r>
            <a:r>
              <a:rPr lang="en-US" err="1"/>
              <a:t>simusanditis</a:t>
            </a:r>
            <a:r>
              <a:rPr lang="en-US"/>
              <a:t> </a:t>
            </a:r>
            <a:r>
              <a:rPr lang="en-US" err="1"/>
              <a:t>ea</a:t>
            </a:r>
            <a:r>
              <a:rPr lang="en-US"/>
              <a:t> ex et </a:t>
            </a:r>
            <a:r>
              <a:rPr lang="en-US" err="1"/>
              <a:t>illore</a:t>
            </a:r>
            <a:r>
              <a:rPr lang="en-US"/>
              <a:t>, </a:t>
            </a:r>
            <a:r>
              <a:rPr lang="en-US" err="1"/>
              <a:t>nectationet</a:t>
            </a:r>
            <a:r>
              <a:rPr lang="en-US"/>
              <a:t> </a:t>
            </a:r>
            <a:r>
              <a:rPr lang="en-US" err="1"/>
              <a:t>aut</a:t>
            </a:r>
            <a:r>
              <a:rPr lang="en-US"/>
              <a:t> </a:t>
            </a:r>
            <a:r>
              <a:rPr lang="en-US" err="1"/>
              <a:t>dic</a:t>
            </a:r>
            <a:r>
              <a:rPr lang="en-US"/>
              <a:t> </a:t>
            </a:r>
            <a:r>
              <a:rPr lang="en-US" err="1"/>
              <a:t>tem</a:t>
            </a:r>
            <a:r>
              <a:rPr lang="en-US"/>
              <a:t> </a:t>
            </a:r>
            <a:r>
              <a:rPr lang="en-US" err="1"/>
              <a:t>vit</a:t>
            </a:r>
            <a:r>
              <a:rPr lang="en-US"/>
              <a:t> </a:t>
            </a:r>
            <a:r>
              <a:rPr lang="en-US" err="1"/>
              <a:t>velestium</a:t>
            </a:r>
            <a:r>
              <a:rPr lang="en-US"/>
              <a:t> </a:t>
            </a:r>
            <a:r>
              <a:rPr lang="en-US" err="1"/>
              <a:t>reperro</a:t>
            </a:r>
            <a:r>
              <a:rPr lang="en-US"/>
              <a:t> </a:t>
            </a:r>
            <a:r>
              <a:rPr lang="en-US" err="1"/>
              <a:t>rroviduntion</a:t>
            </a:r>
            <a:r>
              <a:rPr lang="en-US"/>
              <a:t> </a:t>
            </a:r>
            <a:r>
              <a:rPr lang="en-US" err="1"/>
              <a:t>conem</a:t>
            </a:r>
            <a:r>
              <a:rPr lang="en-US"/>
              <a:t> </a:t>
            </a:r>
            <a:r>
              <a:rPr lang="en-US" err="1"/>
              <a:t>rehend</a:t>
            </a:r>
            <a:r>
              <a:rPr lang="en-US"/>
              <a:t>.</a:t>
            </a:r>
          </a:p>
        </p:txBody>
      </p:sp>
      <p:sp>
        <p:nvSpPr>
          <p:cNvPr id="5" name="Text Placeholder 4"/>
          <p:cNvSpPr>
            <a:spLocks noGrp="1"/>
          </p:cNvSpPr>
          <p:nvPr>
            <p:ph type="body" sz="quarter" idx="11" hasCustomPrompt="1"/>
          </p:nvPr>
        </p:nvSpPr>
        <p:spPr>
          <a:xfrm>
            <a:off x="465139" y="3214125"/>
            <a:ext cx="3690937" cy="2768499"/>
          </a:xfrm>
        </p:spPr>
        <p:txBody>
          <a:bodyPr lIns="0" tIns="0" rIns="0" bIns="0"/>
          <a:lstStyle>
            <a:lvl1pPr marL="0" indent="0">
              <a:lnSpc>
                <a:spcPts val="1800"/>
              </a:lnSpc>
              <a:spcBef>
                <a:spcPts val="900"/>
              </a:spcBef>
              <a:buNone/>
              <a:defRPr sz="1399" b="1">
                <a:solidFill>
                  <a:schemeClr val="accent1"/>
                </a:solidFill>
                <a:latin typeface="+mn-lt"/>
              </a:defRPr>
            </a:lvl1pPr>
            <a:lvl2pPr marL="285695" marR="0" indent="-285695" algn="l" defTabSz="932563" rtl="0" eaLnBrk="1" fontAlgn="auto" latinLnBrk="0" hangingPunct="1">
              <a:lnSpc>
                <a:spcPts val="1800"/>
              </a:lnSpc>
              <a:spcBef>
                <a:spcPts val="450"/>
              </a:spcBef>
              <a:spcAft>
                <a:spcPts val="0"/>
              </a:spcAft>
              <a:buClrTx/>
              <a:buSzPct val="90000"/>
              <a:buFont typeface="Arial" panose="020B0604020202020204" pitchFamily="34" charset="0"/>
              <a:buChar char="•"/>
              <a:tabLst/>
              <a:defRPr sz="1399">
                <a:solidFill>
                  <a:schemeClr val="tx1"/>
                </a:solidFill>
              </a:defRPr>
            </a:lvl2pPr>
            <a:lvl3pPr marL="457112" indent="0">
              <a:buNone/>
              <a:defRPr/>
            </a:lvl3pPr>
            <a:lvl4pPr marL="685669" indent="0">
              <a:buNone/>
              <a:defRPr/>
            </a:lvl4pPr>
            <a:lvl5pPr marL="914224" indent="0">
              <a:buNone/>
              <a:defRPr/>
            </a:lvl5pPr>
          </a:lstStyle>
          <a:p>
            <a:pPr lvl="0"/>
            <a:r>
              <a:rPr lang="en-US"/>
              <a:t>Paragraph title Segoe UI bold 14</a:t>
            </a:r>
          </a:p>
          <a:p>
            <a:pPr lvl="1"/>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a:p>
            <a:pPr marL="285695" marR="0" lvl="1" indent="-285695" algn="l" defTabSz="932563" rtl="0" eaLnBrk="1" fontAlgn="auto" latinLnBrk="0" hangingPunct="1">
              <a:lnSpc>
                <a:spcPts val="1800"/>
              </a:lnSpc>
              <a:spcBef>
                <a:spcPts val="13"/>
              </a:spcBef>
              <a:spcAft>
                <a:spcPts val="0"/>
              </a:spcAft>
              <a:buClrTx/>
              <a:buSzPct val="90000"/>
              <a:buFont typeface="Arial" panose="020B0604020202020204" pitchFamily="34" charset="0"/>
              <a:buChar char="•"/>
              <a:tabLst/>
              <a:defRPr/>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p:txBody>
      </p:sp>
      <p:sp>
        <p:nvSpPr>
          <p:cNvPr id="6" name="Text Placeholder 4"/>
          <p:cNvSpPr>
            <a:spLocks noGrp="1"/>
          </p:cNvSpPr>
          <p:nvPr>
            <p:ph type="body" sz="quarter" idx="12" hasCustomPrompt="1"/>
          </p:nvPr>
        </p:nvSpPr>
        <p:spPr>
          <a:xfrm>
            <a:off x="4399597" y="3223705"/>
            <a:ext cx="3669666" cy="2768499"/>
          </a:xfrm>
        </p:spPr>
        <p:txBody>
          <a:bodyPr lIns="0" tIns="0" rIns="0" bIns="0"/>
          <a:lstStyle>
            <a:lvl1pPr marL="0" marR="0" indent="0" algn="l" defTabSz="932563" rtl="0" eaLnBrk="1" fontAlgn="auto" latinLnBrk="0" hangingPunct="1">
              <a:lnSpc>
                <a:spcPts val="1800"/>
              </a:lnSpc>
              <a:spcBef>
                <a:spcPts val="900"/>
              </a:spcBef>
              <a:spcAft>
                <a:spcPts val="0"/>
              </a:spcAft>
              <a:buClrTx/>
              <a:buSzPct val="90000"/>
              <a:buFont typeface="Wingdings" panose="05000000000000000000" pitchFamily="2" charset="2"/>
              <a:buNone/>
              <a:tabLst/>
              <a:defRPr lang="en-US" sz="1399" b="1" kern="1200" spc="0" baseline="0" dirty="0">
                <a:solidFill>
                  <a:schemeClr val="accent1"/>
                </a:solidFill>
                <a:latin typeface="+mn-lt"/>
                <a:ea typeface="+mn-ea"/>
                <a:cs typeface="+mn-cs"/>
              </a:defRPr>
            </a:lvl1pPr>
            <a:lvl2pPr marL="285695" marR="0" indent="-285695" algn="l" defTabSz="932563" rtl="0" eaLnBrk="1" fontAlgn="auto" latinLnBrk="0" hangingPunct="1">
              <a:lnSpc>
                <a:spcPts val="1800"/>
              </a:lnSpc>
              <a:spcBef>
                <a:spcPts val="450"/>
              </a:spcBef>
              <a:spcAft>
                <a:spcPts val="0"/>
              </a:spcAft>
              <a:buClrTx/>
              <a:buSzPct val="90000"/>
              <a:buFont typeface="Arial" panose="020B0604020202020204" pitchFamily="34" charset="0"/>
              <a:buChar char="•"/>
              <a:tabLst/>
              <a:defRPr sz="1399">
                <a:solidFill>
                  <a:schemeClr val="tx1"/>
                </a:solidFill>
              </a:defRPr>
            </a:lvl2pPr>
            <a:lvl3pPr marL="457112" indent="0">
              <a:buNone/>
              <a:defRPr/>
            </a:lvl3pPr>
            <a:lvl4pPr marL="685669" indent="0">
              <a:buNone/>
              <a:defRPr/>
            </a:lvl4pPr>
            <a:lvl5pPr marL="914224" indent="0">
              <a:buNone/>
              <a:defRPr/>
            </a:lvl5pPr>
          </a:lstStyle>
          <a:p>
            <a:pPr marL="0" marR="0" lvl="0" indent="0" algn="l" defTabSz="932563"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a:p>
            <a:pPr marL="285695" marR="0" lvl="1" indent="-285695" algn="l" defTabSz="932563" rtl="0" eaLnBrk="1" fontAlgn="auto" latinLnBrk="0" hangingPunct="1">
              <a:lnSpc>
                <a:spcPts val="1800"/>
              </a:lnSpc>
              <a:spcBef>
                <a:spcPts val="13"/>
              </a:spcBef>
              <a:spcAft>
                <a:spcPts val="0"/>
              </a:spcAft>
              <a:buClrTx/>
              <a:buSzPct val="90000"/>
              <a:buFont typeface="Arial" panose="020B0604020202020204" pitchFamily="34" charset="0"/>
              <a:buChar char="•"/>
              <a:tabLst/>
              <a:defRPr/>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p:txBody>
      </p:sp>
      <p:sp>
        <p:nvSpPr>
          <p:cNvPr id="8" name="Text Placeholder 4"/>
          <p:cNvSpPr>
            <a:spLocks noGrp="1"/>
          </p:cNvSpPr>
          <p:nvPr>
            <p:ph type="body" sz="quarter" idx="13" hasCustomPrompt="1"/>
          </p:nvPr>
        </p:nvSpPr>
        <p:spPr>
          <a:xfrm>
            <a:off x="8303577" y="3214125"/>
            <a:ext cx="3694748" cy="2768499"/>
          </a:xfrm>
        </p:spPr>
        <p:txBody>
          <a:bodyPr lIns="0" tIns="0" rIns="0" bIns="0"/>
          <a:lstStyle>
            <a:lvl1pPr marL="0" indent="0">
              <a:lnSpc>
                <a:spcPts val="1800"/>
              </a:lnSpc>
              <a:spcBef>
                <a:spcPts val="900"/>
              </a:spcBef>
              <a:buNone/>
              <a:defRPr lang="en-US" sz="1399" b="1" kern="1200" spc="0" baseline="0" dirty="0">
                <a:solidFill>
                  <a:schemeClr val="accent1"/>
                </a:solidFill>
                <a:latin typeface="+mn-lt"/>
                <a:ea typeface="+mn-ea"/>
                <a:cs typeface="+mn-cs"/>
              </a:defRPr>
            </a:lvl1pPr>
            <a:lvl2pPr marL="285695" marR="0" indent="-285695" algn="l" defTabSz="932563" rtl="0" eaLnBrk="1" fontAlgn="auto" latinLnBrk="0" hangingPunct="1">
              <a:lnSpc>
                <a:spcPts val="1800"/>
              </a:lnSpc>
              <a:spcBef>
                <a:spcPts val="450"/>
              </a:spcBef>
              <a:spcAft>
                <a:spcPts val="0"/>
              </a:spcAft>
              <a:buClrTx/>
              <a:buSzPct val="90000"/>
              <a:buFont typeface="Arial" panose="020B0604020202020204" pitchFamily="34" charset="0"/>
              <a:buChar char="•"/>
              <a:tabLst/>
              <a:defRPr sz="1399">
                <a:solidFill>
                  <a:schemeClr val="tx1"/>
                </a:solidFill>
              </a:defRPr>
            </a:lvl2pPr>
            <a:lvl3pPr marL="457112" indent="0">
              <a:buNone/>
              <a:defRPr/>
            </a:lvl3pPr>
            <a:lvl4pPr marL="685669" indent="0">
              <a:buNone/>
              <a:defRPr/>
            </a:lvl4pPr>
            <a:lvl5pPr marL="914224" indent="0">
              <a:buNone/>
              <a:defRPr/>
            </a:lvl5pPr>
          </a:lstStyle>
          <a:p>
            <a:pPr marL="0" marR="0" lvl="0" indent="0" algn="l" defTabSz="932563"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a:p>
            <a:pPr marL="285695" marR="0" lvl="1" indent="-285695" algn="l" defTabSz="932563" rtl="0" eaLnBrk="1" fontAlgn="auto" latinLnBrk="0" hangingPunct="1">
              <a:lnSpc>
                <a:spcPts val="1800"/>
              </a:lnSpc>
              <a:spcBef>
                <a:spcPts val="13"/>
              </a:spcBef>
              <a:spcAft>
                <a:spcPts val="0"/>
              </a:spcAft>
              <a:buClrTx/>
              <a:buSzPct val="90000"/>
              <a:buFont typeface="Arial" panose="020B0604020202020204" pitchFamily="34" charset="0"/>
              <a:buChar char="•"/>
              <a:tabLst/>
              <a:defRPr/>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p:txBody>
      </p:sp>
    </p:spTree>
    <p:extLst>
      <p:ext uri="{BB962C8B-B14F-4D97-AF65-F5344CB8AC3E}">
        <p14:creationId xmlns:p14="http://schemas.microsoft.com/office/powerpoint/2010/main" val="2198418023"/>
      </p:ext>
    </p:extLst>
  </p:cSld>
  <p:clrMapOvr>
    <a:masterClrMapping/>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9395551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hoto layout 1">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6334125" y="0"/>
            <a:ext cx="6102349" cy="6994525"/>
          </a:xfrm>
          <a:blipFill dpi="0" rotWithShape="1">
            <a:blip r:embed="rId2" cstate="screen">
              <a:extLst>
                <a:ext uri="{28A0092B-C50C-407E-A947-70E740481C1C}">
                  <a14:useLocalDpi xmlns:a14="http://schemas.microsoft.com/office/drawing/2010/main"/>
                </a:ext>
              </a:extLst>
            </a:blip>
            <a:srcRect/>
            <a:stretch>
              <a:fillRect/>
            </a:stretch>
          </a:blipFill>
        </p:spPr>
        <p:txBody>
          <a:bodyPr anchor="ctr">
            <a:noAutofit/>
          </a:bodyPr>
          <a:lstStyle>
            <a:lvl1pPr marL="0" indent="0" algn="ctr">
              <a:buNone/>
              <a:defRPr sz="2000">
                <a:solidFill>
                  <a:schemeClr val="bg2"/>
                </a:solidFill>
                <a:latin typeface="+mj-lt"/>
              </a:defRPr>
            </a:lvl1pPr>
          </a:lstStyle>
          <a:p>
            <a:r>
              <a:rPr lang="en-US"/>
              <a:t>Drop photo here</a:t>
            </a:r>
          </a:p>
        </p:txBody>
      </p:sp>
      <p:sp>
        <p:nvSpPr>
          <p:cNvPr id="5" name="Title Placeholder 1">
            <a:extLst>
              <a:ext uri="{FF2B5EF4-FFF2-40B4-BE49-F238E27FC236}">
                <a16:creationId xmlns:a16="http://schemas.microsoft.com/office/drawing/2014/main" id="{87B2D435-6763-4273-8B58-EEB87561755F}"/>
              </a:ext>
            </a:extLst>
          </p:cNvPr>
          <p:cNvSpPr>
            <a:spLocks noGrp="1"/>
          </p:cNvSpPr>
          <p:nvPr>
            <p:ph type="title" hasCustomPrompt="1"/>
          </p:nvPr>
        </p:nvSpPr>
        <p:spPr>
          <a:xfrm>
            <a:off x="434975" y="449264"/>
            <a:ext cx="5667375" cy="773112"/>
          </a:xfrm>
          <a:prstGeom prst="rect">
            <a:avLst/>
          </a:prstGeom>
        </p:spPr>
        <p:txBody>
          <a:bodyPr vert="horz" wrap="square" lIns="0" tIns="164592" rIns="0" bIns="0" rtlCol="0" anchor="t">
            <a:noAutofit/>
          </a:bodyPr>
          <a:lstStyle>
            <a:lvl1pPr>
              <a:defRPr/>
            </a:lvl1pPr>
          </a:lstStyle>
          <a:p>
            <a:r>
              <a:rPr lang="en-US"/>
              <a:t>Photo layout 1</a:t>
            </a:r>
          </a:p>
        </p:txBody>
      </p:sp>
      <p:sp>
        <p:nvSpPr>
          <p:cNvPr id="6" name="Text Placeholder 3">
            <a:extLst>
              <a:ext uri="{FF2B5EF4-FFF2-40B4-BE49-F238E27FC236}">
                <a16:creationId xmlns:a16="http://schemas.microsoft.com/office/drawing/2014/main" id="{71CE2F71-BF91-4E7B-BDE5-A747EFEFF88C}"/>
              </a:ext>
            </a:extLst>
          </p:cNvPr>
          <p:cNvSpPr>
            <a:spLocks noGrp="1"/>
          </p:cNvSpPr>
          <p:nvPr>
            <p:ph type="body" sz="quarter" idx="11" hasCustomPrompt="1"/>
          </p:nvPr>
        </p:nvSpPr>
        <p:spPr>
          <a:xfrm>
            <a:off x="434975" y="2188559"/>
            <a:ext cx="5667374" cy="2624741"/>
          </a:xfrm>
        </p:spPr>
        <p:txBody>
          <a:bodyPr wrap="square" lIns="0" tIns="0" rIns="0" bIns="0">
            <a:noAutofit/>
          </a:bodyPr>
          <a:lstStyle>
            <a:lvl1pPr marL="0" marR="0" indent="0" algn="l" defTabSz="932742" rtl="0" eaLnBrk="1" fontAlgn="auto" latinLnBrk="0" hangingPunct="1">
              <a:lnSpc>
                <a:spcPct val="90000"/>
              </a:lnSpc>
              <a:spcBef>
                <a:spcPts val="0"/>
              </a:spcBef>
              <a:spcAft>
                <a:spcPts val="2600"/>
              </a:spcAft>
              <a:buClrTx/>
              <a:buSzPct val="90000"/>
              <a:buFont typeface="Wingdings" panose="05000000000000000000" pitchFamily="2" charset="2"/>
              <a:buNone/>
              <a:tabLst/>
              <a:defRPr sz="2600" b="0" i="0">
                <a:solidFill>
                  <a:srgbClr val="000000"/>
                </a:solidFill>
                <a:latin typeface="+mn-lt"/>
              </a:defRPr>
            </a:lvl1pPr>
            <a:lvl2pPr marL="228600" marR="0" indent="0" algn="l" defTabSz="932742" rtl="0" eaLnBrk="1" fontAlgn="auto" latinLnBrk="0" hangingPunct="1">
              <a:lnSpc>
                <a:spcPct val="90000"/>
              </a:lnSpc>
              <a:spcBef>
                <a:spcPct val="20000"/>
              </a:spcBef>
              <a:spcAft>
                <a:spcPts val="0"/>
              </a:spcAft>
              <a:buClrTx/>
              <a:buSzPct val="90000"/>
              <a:buFont typeface="Wingdings" panose="05000000000000000000" pitchFamily="2" charset="2"/>
              <a:buNone/>
              <a:tabLst/>
              <a:defRPr/>
            </a:lvl2pPr>
            <a:lvl3pPr marL="457200" indent="0">
              <a:buNone/>
              <a:defRPr/>
            </a:lvl3pPr>
            <a:lvl4pPr marL="685800" indent="0">
              <a:buNone/>
              <a:defRPr/>
            </a:lvl4pPr>
            <a:lvl5pPr marL="914400" indent="0">
              <a:buNone/>
              <a:defRPr/>
            </a:lvl5pPr>
          </a:lstStyle>
          <a:p>
            <a:pPr lvl="0"/>
            <a:r>
              <a:rPr lang="pt-BR"/>
              <a:t>Subhead Segoe UI 26pt</a:t>
            </a:r>
          </a:p>
          <a:p>
            <a:pPr lvl="0"/>
            <a:r>
              <a:rPr lang="pt-BR"/>
              <a:t>Subhead Segoe UI 26pt</a:t>
            </a:r>
          </a:p>
          <a:p>
            <a:pPr lvl="0"/>
            <a:r>
              <a:rPr lang="pt-BR"/>
              <a:t>Subhead Segoe UI 26pt</a:t>
            </a:r>
          </a:p>
        </p:txBody>
      </p:sp>
    </p:spTree>
    <p:extLst>
      <p:ext uri="{BB962C8B-B14F-4D97-AF65-F5344CB8AC3E}">
        <p14:creationId xmlns:p14="http://schemas.microsoft.com/office/powerpoint/2010/main" val="2290361164"/>
      </p:ext>
    </p:extLst>
  </p:cSld>
  <p:clrMapOvr>
    <a:masterClrMapping/>
  </p:clrMapOvr>
  <p:transition>
    <p:fade/>
  </p:transition>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hoto layout 2">
    <p:spTree>
      <p:nvGrpSpPr>
        <p:cNvPr id="1" name=""/>
        <p:cNvGrpSpPr/>
        <p:nvPr/>
      </p:nvGrpSpPr>
      <p:grpSpPr>
        <a:xfrm>
          <a:off x="0" y="0"/>
          <a:ext cx="0" cy="0"/>
          <a:chOff x="0" y="0"/>
          <a:chExt cx="0" cy="0"/>
        </a:xfrm>
      </p:grpSpPr>
      <p:sp>
        <p:nvSpPr>
          <p:cNvPr id="11" name="Picture Placeholder 10"/>
          <p:cNvSpPr>
            <a:spLocks noGrp="1"/>
          </p:cNvSpPr>
          <p:nvPr>
            <p:ph type="pic" sz="quarter" idx="14" hasCustomPrompt="1"/>
          </p:nvPr>
        </p:nvSpPr>
        <p:spPr>
          <a:xfrm>
            <a:off x="434974" y="2178050"/>
            <a:ext cx="3705225" cy="2635250"/>
          </a:xfrm>
          <a:blipFill>
            <a:blip r:embed="rId2" cstate="screen">
              <a:extLst>
                <a:ext uri="{28A0092B-C50C-407E-A947-70E740481C1C}">
                  <a14:useLocalDpi xmlns:a14="http://schemas.microsoft.com/office/drawing/2010/main"/>
                </a:ext>
              </a:extLst>
            </a:blip>
            <a:stretch>
              <a:fillRect/>
            </a:stretch>
          </a:blipFill>
        </p:spPr>
        <p:txBody>
          <a:bodyPr anchor="ctr">
            <a:noAutofit/>
          </a:bodyPr>
          <a:lstStyle>
            <a:lvl1pPr marL="0" indent="0" algn="ctr">
              <a:buNone/>
              <a:defRPr sz="2000">
                <a:solidFill>
                  <a:schemeClr val="bg2"/>
                </a:solidFill>
                <a:latin typeface="+mj-lt"/>
              </a:defRPr>
            </a:lvl1pPr>
          </a:lstStyle>
          <a:p>
            <a:r>
              <a:rPr lang="en-US"/>
              <a:t>Drop photo here</a:t>
            </a:r>
          </a:p>
        </p:txBody>
      </p:sp>
      <p:sp>
        <p:nvSpPr>
          <p:cNvPr id="12" name="Picture Placeholder 10"/>
          <p:cNvSpPr>
            <a:spLocks noGrp="1"/>
          </p:cNvSpPr>
          <p:nvPr>
            <p:ph type="pic" sz="quarter" idx="15" hasCustomPrompt="1"/>
          </p:nvPr>
        </p:nvSpPr>
        <p:spPr>
          <a:xfrm>
            <a:off x="4367214" y="2178050"/>
            <a:ext cx="3695700" cy="2635250"/>
          </a:xfrm>
          <a:blipFill>
            <a:blip r:embed="rId3"/>
            <a:stretch>
              <a:fillRect/>
            </a:stretch>
          </a:blipFill>
        </p:spPr>
        <p:txBody>
          <a:bodyPr anchor="ctr">
            <a:noAutofit/>
          </a:bodyPr>
          <a:lstStyle>
            <a:lvl1pPr marL="0" indent="0" algn="ctr">
              <a:buNone/>
              <a:defRPr sz="2000">
                <a:solidFill>
                  <a:schemeClr val="bg2"/>
                </a:solidFill>
                <a:latin typeface="+mj-lt"/>
              </a:defRPr>
            </a:lvl1pPr>
          </a:lstStyle>
          <a:p>
            <a:r>
              <a:rPr lang="en-US"/>
              <a:t>Drop photo here</a:t>
            </a:r>
          </a:p>
        </p:txBody>
      </p:sp>
      <p:sp>
        <p:nvSpPr>
          <p:cNvPr id="13" name="Picture Placeholder 10"/>
          <p:cNvSpPr>
            <a:spLocks noGrp="1"/>
          </p:cNvSpPr>
          <p:nvPr>
            <p:ph type="pic" sz="quarter" idx="16" hasCustomPrompt="1"/>
          </p:nvPr>
        </p:nvSpPr>
        <p:spPr>
          <a:xfrm>
            <a:off x="8289925" y="2178049"/>
            <a:ext cx="3706871" cy="2635251"/>
          </a:xfrm>
          <a:blipFill>
            <a:blip r:embed="rId4"/>
            <a:stretch>
              <a:fillRect/>
            </a:stretch>
          </a:blipFill>
        </p:spPr>
        <p:txBody>
          <a:bodyPr anchor="ctr">
            <a:noAutofit/>
          </a:bodyPr>
          <a:lstStyle>
            <a:lvl1pPr marL="0" indent="0" algn="ctr">
              <a:buNone/>
              <a:defRPr sz="2000">
                <a:solidFill>
                  <a:schemeClr val="bg2"/>
                </a:solidFill>
                <a:latin typeface="+mj-lt"/>
              </a:defRPr>
            </a:lvl1pPr>
          </a:lstStyle>
          <a:p>
            <a:r>
              <a:rPr lang="en-US"/>
              <a:t>Drop photo here</a:t>
            </a:r>
          </a:p>
        </p:txBody>
      </p:sp>
      <p:sp>
        <p:nvSpPr>
          <p:cNvPr id="5" name="Text Placeholder 4"/>
          <p:cNvSpPr>
            <a:spLocks noGrp="1"/>
          </p:cNvSpPr>
          <p:nvPr>
            <p:ph type="body" sz="quarter" idx="11" hasCustomPrompt="1"/>
          </p:nvPr>
        </p:nvSpPr>
        <p:spPr>
          <a:xfrm>
            <a:off x="434975" y="5026024"/>
            <a:ext cx="3703320" cy="1333698"/>
          </a:xfrm>
        </p:spPr>
        <p:txBody>
          <a:bodyPr lIns="0" tIns="0" rIns="0" bIns="0"/>
          <a:lstStyle>
            <a:lvl1pPr marL="0" indent="0">
              <a:lnSpc>
                <a:spcPct val="100000"/>
              </a:lnSpc>
              <a:spcBef>
                <a:spcPts val="0"/>
              </a:spcBef>
              <a:spcAft>
                <a:spcPts val="800"/>
              </a:spcAft>
              <a:buNone/>
              <a:defRPr sz="1600" b="1">
                <a:solidFill>
                  <a:schemeClr val="accent1"/>
                </a:solidFill>
                <a:latin typeface="+mj-lt"/>
              </a:defRPr>
            </a:lvl1pPr>
            <a:lvl2pPr marL="0" marR="0" indent="0" algn="l" defTabSz="932742" rtl="0" eaLnBrk="1" fontAlgn="auto" latinLnBrk="0" hangingPunct="1">
              <a:lnSpc>
                <a:spcPct val="100000"/>
              </a:lnSpc>
              <a:spcBef>
                <a:spcPts val="0"/>
              </a:spcBef>
              <a:spcAft>
                <a:spcPts val="800"/>
              </a:spcAft>
              <a:buClrTx/>
              <a:buSzPct val="90000"/>
              <a:buFont typeface="Arial" panose="020B0604020202020204" pitchFamily="34" charset="0"/>
              <a:buNone/>
              <a:tabLst/>
              <a:defRPr sz="1600">
                <a:solidFill>
                  <a:srgbClr val="000000"/>
                </a:solidFill>
              </a:defRPr>
            </a:lvl2pPr>
            <a:lvl3pPr marL="457200" indent="0">
              <a:buNone/>
              <a:defRPr/>
            </a:lvl3pPr>
            <a:lvl4pPr marL="685800" indent="0">
              <a:buNone/>
              <a:defRPr/>
            </a:lvl4pPr>
            <a:lvl5pPr marL="914400"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9" name="Text Placeholder 4"/>
          <p:cNvSpPr>
            <a:spLocks noGrp="1"/>
          </p:cNvSpPr>
          <p:nvPr>
            <p:ph type="body" sz="quarter" idx="12" hasCustomPrompt="1"/>
          </p:nvPr>
        </p:nvSpPr>
        <p:spPr>
          <a:xfrm>
            <a:off x="4367211" y="5026024"/>
            <a:ext cx="3695700" cy="1333698"/>
          </a:xfrm>
        </p:spPr>
        <p:txBody>
          <a:bodyPr lIns="0" tIns="0" rIns="0" bIns="0"/>
          <a:lstStyle>
            <a:lvl1pPr marL="0" indent="0">
              <a:lnSpc>
                <a:spcPct val="100000"/>
              </a:lnSpc>
              <a:spcBef>
                <a:spcPts val="0"/>
              </a:spcBef>
              <a:spcAft>
                <a:spcPts val="800"/>
              </a:spcAft>
              <a:buNone/>
              <a:defRPr sz="1600">
                <a:solidFill>
                  <a:schemeClr val="accent1"/>
                </a:solidFill>
                <a:latin typeface="+mj-lt"/>
              </a:defRPr>
            </a:lvl1pPr>
            <a:lvl2pPr marL="0" marR="0" indent="0" algn="l" defTabSz="932742" rtl="0" eaLnBrk="1" fontAlgn="auto" latinLnBrk="0" hangingPunct="1">
              <a:lnSpc>
                <a:spcPct val="100000"/>
              </a:lnSpc>
              <a:spcBef>
                <a:spcPts val="0"/>
              </a:spcBef>
              <a:spcAft>
                <a:spcPts val="800"/>
              </a:spcAft>
              <a:buClrTx/>
              <a:buSzPct val="90000"/>
              <a:buFont typeface="Arial" panose="020B0604020202020204" pitchFamily="34" charset="0"/>
              <a:buNone/>
              <a:tabLst/>
              <a:defRPr sz="1600">
                <a:solidFill>
                  <a:srgbClr val="000000"/>
                </a:solidFill>
              </a:defRPr>
            </a:lvl2pPr>
            <a:lvl3pPr marL="457200" indent="0">
              <a:buNone/>
              <a:defRPr/>
            </a:lvl3pPr>
            <a:lvl4pPr marL="685800" indent="0">
              <a:buNone/>
              <a:defRPr/>
            </a:lvl4pPr>
            <a:lvl5pPr marL="914400"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10" name="Text Placeholder 4"/>
          <p:cNvSpPr>
            <a:spLocks noGrp="1"/>
          </p:cNvSpPr>
          <p:nvPr>
            <p:ph type="body" sz="quarter" idx="13" hasCustomPrompt="1"/>
          </p:nvPr>
        </p:nvSpPr>
        <p:spPr>
          <a:xfrm>
            <a:off x="8289926" y="5026024"/>
            <a:ext cx="3703320" cy="1333698"/>
          </a:xfrm>
        </p:spPr>
        <p:txBody>
          <a:bodyPr lIns="0" tIns="0" rIns="0" bIns="0"/>
          <a:lstStyle>
            <a:lvl1pPr marL="0" indent="0">
              <a:lnSpc>
                <a:spcPct val="100000"/>
              </a:lnSpc>
              <a:spcBef>
                <a:spcPts val="0"/>
              </a:spcBef>
              <a:spcAft>
                <a:spcPts val="800"/>
              </a:spcAft>
              <a:buNone/>
              <a:defRPr sz="1600">
                <a:solidFill>
                  <a:schemeClr val="accent1"/>
                </a:solidFill>
                <a:latin typeface="+mj-lt"/>
              </a:defRPr>
            </a:lvl1pPr>
            <a:lvl2pPr marL="0" marR="0" indent="0" algn="l" defTabSz="932742" rtl="0" eaLnBrk="1" fontAlgn="auto" latinLnBrk="0" hangingPunct="1">
              <a:lnSpc>
                <a:spcPct val="100000"/>
              </a:lnSpc>
              <a:spcBef>
                <a:spcPts val="0"/>
              </a:spcBef>
              <a:spcAft>
                <a:spcPts val="800"/>
              </a:spcAft>
              <a:buClrTx/>
              <a:buSzPct val="90000"/>
              <a:buFont typeface="Arial" panose="020B0604020202020204" pitchFamily="34" charset="0"/>
              <a:buNone/>
              <a:tabLst/>
              <a:defRPr sz="1600">
                <a:solidFill>
                  <a:srgbClr val="000000"/>
                </a:solidFill>
              </a:defRPr>
            </a:lvl2pPr>
            <a:lvl3pPr marL="457200" indent="0">
              <a:buNone/>
              <a:defRPr/>
            </a:lvl3pPr>
            <a:lvl4pPr marL="685800" indent="0">
              <a:buNone/>
              <a:defRPr/>
            </a:lvl4pPr>
            <a:lvl5pPr marL="914400" indent="0">
              <a:buNone/>
              <a:defRPr/>
            </a:lvl5pPr>
          </a:lstStyle>
          <a:p>
            <a:pPr lvl="0"/>
            <a:r>
              <a:rPr lang="en-US"/>
              <a:t>Paragraph title Segoe UI bold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14" name="Title Placeholder 1">
            <a:extLst>
              <a:ext uri="{FF2B5EF4-FFF2-40B4-BE49-F238E27FC236}">
                <a16:creationId xmlns:a16="http://schemas.microsoft.com/office/drawing/2014/main" id="{54138D0E-FA08-493B-A3B5-1ED81872ADC9}"/>
              </a:ext>
            </a:extLst>
          </p:cNvPr>
          <p:cNvSpPr>
            <a:spLocks noGrp="1"/>
          </p:cNvSpPr>
          <p:nvPr>
            <p:ph type="title" hasCustomPrompt="1"/>
          </p:nvPr>
        </p:nvSpPr>
        <p:spPr>
          <a:xfrm>
            <a:off x="434975" y="449264"/>
            <a:ext cx="11563350" cy="754061"/>
          </a:xfrm>
          <a:prstGeom prst="rect">
            <a:avLst/>
          </a:prstGeom>
        </p:spPr>
        <p:txBody>
          <a:bodyPr vert="horz" wrap="square" lIns="0" tIns="164592" rIns="0" bIns="0" rtlCol="0" anchor="t">
            <a:noAutofit/>
          </a:bodyPr>
          <a:lstStyle>
            <a:lvl1pPr>
              <a:defRPr/>
            </a:lvl1pPr>
          </a:lstStyle>
          <a:p>
            <a:r>
              <a:rPr lang="en-US"/>
              <a:t>Photo layout 2</a:t>
            </a:r>
          </a:p>
        </p:txBody>
      </p:sp>
    </p:spTree>
    <p:extLst>
      <p:ext uri="{BB962C8B-B14F-4D97-AF65-F5344CB8AC3E}">
        <p14:creationId xmlns:p14="http://schemas.microsoft.com/office/powerpoint/2010/main" val="1241791128"/>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2.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emf"/><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18" Type="http://schemas.openxmlformats.org/officeDocument/2006/relationships/slideLayout" Target="../slideLayouts/slideLayout3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slideLayout" Target="../slideLayouts/slideLayout38.xml"/><Relationship Id="rId2" Type="http://schemas.openxmlformats.org/officeDocument/2006/relationships/slideLayout" Target="../slideLayouts/slideLayout23.xml"/><Relationship Id="rId16" Type="http://schemas.openxmlformats.org/officeDocument/2006/relationships/slideLayout" Target="../slideLayouts/slideLayout37.xml"/><Relationship Id="rId20" Type="http://schemas.openxmlformats.org/officeDocument/2006/relationships/image" Target="../media/image11.png"/><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10" Type="http://schemas.openxmlformats.org/officeDocument/2006/relationships/slideLayout" Target="../slideLayouts/slideLayout31.xml"/><Relationship Id="rId19" Type="http://schemas.openxmlformats.org/officeDocument/2006/relationships/theme" Target="../theme/theme2.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52.xml"/><Relationship Id="rId18" Type="http://schemas.openxmlformats.org/officeDocument/2006/relationships/slideLayout" Target="../slideLayouts/slideLayout57.xml"/><Relationship Id="rId26" Type="http://schemas.openxmlformats.org/officeDocument/2006/relationships/slideLayout" Target="../slideLayouts/slideLayout65.xml"/><Relationship Id="rId39" Type="http://schemas.openxmlformats.org/officeDocument/2006/relationships/theme" Target="../theme/theme3.xml"/><Relationship Id="rId21" Type="http://schemas.openxmlformats.org/officeDocument/2006/relationships/slideLayout" Target="../slideLayouts/slideLayout60.xml"/><Relationship Id="rId34" Type="http://schemas.openxmlformats.org/officeDocument/2006/relationships/slideLayout" Target="../slideLayouts/slideLayout73.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17" Type="http://schemas.openxmlformats.org/officeDocument/2006/relationships/slideLayout" Target="../slideLayouts/slideLayout56.xml"/><Relationship Id="rId25" Type="http://schemas.openxmlformats.org/officeDocument/2006/relationships/slideLayout" Target="../slideLayouts/slideLayout64.xml"/><Relationship Id="rId33" Type="http://schemas.openxmlformats.org/officeDocument/2006/relationships/slideLayout" Target="../slideLayouts/slideLayout72.xml"/><Relationship Id="rId38" Type="http://schemas.openxmlformats.org/officeDocument/2006/relationships/slideLayout" Target="../slideLayouts/slideLayout77.xml"/><Relationship Id="rId2" Type="http://schemas.openxmlformats.org/officeDocument/2006/relationships/slideLayout" Target="../slideLayouts/slideLayout41.xml"/><Relationship Id="rId16" Type="http://schemas.openxmlformats.org/officeDocument/2006/relationships/slideLayout" Target="../slideLayouts/slideLayout55.xml"/><Relationship Id="rId20" Type="http://schemas.openxmlformats.org/officeDocument/2006/relationships/slideLayout" Target="../slideLayouts/slideLayout59.xml"/><Relationship Id="rId29" Type="http://schemas.openxmlformats.org/officeDocument/2006/relationships/slideLayout" Target="../slideLayouts/slideLayout68.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24" Type="http://schemas.openxmlformats.org/officeDocument/2006/relationships/slideLayout" Target="../slideLayouts/slideLayout63.xml"/><Relationship Id="rId32" Type="http://schemas.openxmlformats.org/officeDocument/2006/relationships/slideLayout" Target="../slideLayouts/slideLayout71.xml"/><Relationship Id="rId37" Type="http://schemas.openxmlformats.org/officeDocument/2006/relationships/slideLayout" Target="../slideLayouts/slideLayout76.xml"/><Relationship Id="rId40" Type="http://schemas.openxmlformats.org/officeDocument/2006/relationships/image" Target="../media/image26.emf"/><Relationship Id="rId5" Type="http://schemas.openxmlformats.org/officeDocument/2006/relationships/slideLayout" Target="../slideLayouts/slideLayout44.xml"/><Relationship Id="rId15" Type="http://schemas.openxmlformats.org/officeDocument/2006/relationships/slideLayout" Target="../slideLayouts/slideLayout54.xml"/><Relationship Id="rId23" Type="http://schemas.openxmlformats.org/officeDocument/2006/relationships/slideLayout" Target="../slideLayouts/slideLayout62.xml"/><Relationship Id="rId28" Type="http://schemas.openxmlformats.org/officeDocument/2006/relationships/slideLayout" Target="../slideLayouts/slideLayout67.xml"/><Relationship Id="rId36" Type="http://schemas.openxmlformats.org/officeDocument/2006/relationships/slideLayout" Target="../slideLayouts/slideLayout75.xml"/><Relationship Id="rId10" Type="http://schemas.openxmlformats.org/officeDocument/2006/relationships/slideLayout" Target="../slideLayouts/slideLayout49.xml"/><Relationship Id="rId19" Type="http://schemas.openxmlformats.org/officeDocument/2006/relationships/slideLayout" Target="../slideLayouts/slideLayout58.xml"/><Relationship Id="rId31" Type="http://schemas.openxmlformats.org/officeDocument/2006/relationships/slideLayout" Target="../slideLayouts/slideLayout70.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 Id="rId22" Type="http://schemas.openxmlformats.org/officeDocument/2006/relationships/slideLayout" Target="../slideLayouts/slideLayout61.xml"/><Relationship Id="rId27" Type="http://schemas.openxmlformats.org/officeDocument/2006/relationships/slideLayout" Target="../slideLayouts/slideLayout66.xml"/><Relationship Id="rId30" Type="http://schemas.openxmlformats.org/officeDocument/2006/relationships/slideLayout" Target="../slideLayouts/slideLayout69.xml"/><Relationship Id="rId35" Type="http://schemas.openxmlformats.org/officeDocument/2006/relationships/slideLayout" Target="../slideLayouts/slideLayout74.xml"/><Relationship Id="rId8" Type="http://schemas.openxmlformats.org/officeDocument/2006/relationships/slideLayout" Target="../slideLayouts/slideLayout47.xml"/><Relationship Id="rId3"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34975" y="444500"/>
            <a:ext cx="11563350" cy="758825"/>
          </a:xfrm>
          <a:prstGeom prst="rect">
            <a:avLst/>
          </a:prstGeom>
        </p:spPr>
        <p:txBody>
          <a:bodyPr vert="horz" wrap="square" lIns="0" tIns="164592" rIns="0" bIns="0" rtlCol="0" anchor="t">
            <a:noAutofit/>
          </a:bodyPr>
          <a:lstStyle/>
          <a:p>
            <a:r>
              <a:rPr lang="en-US"/>
              <a:t>Click to edit Master title style</a:t>
            </a:r>
          </a:p>
        </p:txBody>
      </p:sp>
      <p:sp>
        <p:nvSpPr>
          <p:cNvPr id="4" name="Text Placeholder 3"/>
          <p:cNvSpPr>
            <a:spLocks noGrp="1"/>
          </p:cNvSpPr>
          <p:nvPr>
            <p:ph type="body" idx="1"/>
          </p:nvPr>
        </p:nvSpPr>
        <p:spPr>
          <a:xfrm>
            <a:off x="446088" y="1903774"/>
            <a:ext cx="11563350" cy="1301895"/>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p:cNvPicPr>
            <a:picLocks noChangeAspect="1"/>
          </p:cNvPicPr>
          <p:nvPr userDrawn="1"/>
        </p:nvPicPr>
        <p:blipFill>
          <a:blip r:embed="rId23" cstate="screen">
            <a:extLst>
              <a:ext uri="{28A0092B-C50C-407E-A947-70E740481C1C}">
                <a14:useLocalDpi xmlns:a14="http://schemas.microsoft.com/office/drawing/2010/main"/>
              </a:ext>
            </a:extLst>
          </a:blip>
          <a:stretch>
            <a:fillRect/>
          </a:stretch>
        </p:blipFill>
        <p:spPr>
          <a:xfrm rot="5400000">
            <a:off x="9883594" y="3071982"/>
            <a:ext cx="6995160" cy="849926"/>
          </a:xfrm>
          <a:prstGeom prst="rect">
            <a:avLst/>
          </a:prstGeom>
        </p:spPr>
      </p:pic>
      <p:pic>
        <p:nvPicPr>
          <p:cNvPr id="10" name="Picture 9">
            <a:extLst>
              <a:ext uri="{FF2B5EF4-FFF2-40B4-BE49-F238E27FC236}">
                <a16:creationId xmlns:a16="http://schemas.microsoft.com/office/drawing/2014/main" id="{5F66C9DB-A981-45BC-B811-A6F95811A81C}"/>
              </a:ext>
            </a:extLst>
          </p:cNvPr>
          <p:cNvPicPr>
            <a:picLocks noChangeAspect="1"/>
          </p:cNvPicPr>
          <p:nvPr userDrawn="1"/>
        </p:nvPicPr>
        <p:blipFill>
          <a:blip r:embed="rId24" cstate="screen">
            <a:extLst>
              <a:ext uri="{28A0092B-C50C-407E-A947-70E740481C1C}">
                <a14:useLocalDpi xmlns:a14="http://schemas.microsoft.com/office/drawing/2010/main"/>
              </a:ext>
            </a:extLst>
          </a:blip>
          <a:stretch>
            <a:fillRect/>
          </a:stretch>
        </p:blipFill>
        <p:spPr>
          <a:xfrm rot="5400000">
            <a:off x="9221642" y="3285698"/>
            <a:ext cx="6994525" cy="423130"/>
          </a:xfrm>
          <a:prstGeom prst="rect">
            <a:avLst/>
          </a:prstGeom>
        </p:spPr>
      </p:pic>
    </p:spTree>
    <p:extLst>
      <p:ext uri="{BB962C8B-B14F-4D97-AF65-F5344CB8AC3E}">
        <p14:creationId xmlns:p14="http://schemas.microsoft.com/office/powerpoint/2010/main" val="2668992211"/>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1" r:id="rId4"/>
    <p:sldLayoutId id="2147483687" r:id="rId5"/>
    <p:sldLayoutId id="2147483704" r:id="rId6"/>
    <p:sldLayoutId id="2147483697" r:id="rId7"/>
    <p:sldLayoutId id="2147483692" r:id="rId8"/>
    <p:sldLayoutId id="2147483694" r:id="rId9"/>
    <p:sldLayoutId id="2147483695" r:id="rId10"/>
    <p:sldLayoutId id="2147483685" r:id="rId11"/>
    <p:sldLayoutId id="2147483706" r:id="rId12"/>
    <p:sldLayoutId id="2147483699" r:id="rId13"/>
    <p:sldLayoutId id="2147483688" r:id="rId14"/>
    <p:sldLayoutId id="2147483689" r:id="rId15"/>
    <p:sldLayoutId id="2147483703" r:id="rId16"/>
    <p:sldLayoutId id="2147483705" r:id="rId17"/>
    <p:sldLayoutId id="2147483700" r:id="rId18"/>
    <p:sldLayoutId id="2147483701" r:id="rId19"/>
    <p:sldLayoutId id="2147483707" r:id="rId20"/>
    <p:sldLayoutId id="2147483708" r:id="rId21"/>
  </p:sldLayoutIdLst>
  <p:transition>
    <p:fade/>
  </p:transition>
  <p:txStyles>
    <p:titleStyle>
      <a:lvl1pPr algn="l" defTabSz="932742" rtl="0" eaLnBrk="1" latinLnBrk="0" hangingPunct="1">
        <a:lnSpc>
          <a:spcPct val="90000"/>
        </a:lnSpc>
        <a:spcBef>
          <a:spcPct val="0"/>
        </a:spcBef>
        <a:buNone/>
        <a:defRPr lang="en-US" sz="3200" b="0" kern="1200" cap="none" spc="-150" baseline="0" dirty="0" smtClean="0">
          <a:ln w="3175">
            <a:noFill/>
          </a:ln>
          <a:solidFill>
            <a:srgbClr val="000000"/>
          </a:solidFill>
          <a:effectLst/>
          <a:latin typeface="+mj-lt"/>
          <a:ea typeface="+mn-ea"/>
          <a:cs typeface="Segoe UI" pitchFamily="34" charset="0"/>
        </a:defRPr>
      </a:lvl1pPr>
    </p:titleStyle>
    <p:bodyStyle>
      <a:lvl1pPr marL="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2600" kern="1200" spc="0" baseline="0">
          <a:solidFill>
            <a:srgbClr val="000000"/>
          </a:solidFill>
          <a:latin typeface="+mn-lt"/>
          <a:ea typeface="+mn-ea"/>
          <a:cs typeface="+mn-cs"/>
        </a:defRPr>
      </a:lvl1pPr>
      <a:lvl2pPr marL="22860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2000" kern="1200" spc="0" baseline="0">
          <a:solidFill>
            <a:srgbClr val="000000"/>
          </a:solidFill>
          <a:latin typeface="+mn-lt"/>
          <a:ea typeface="+mn-ea"/>
          <a:cs typeface="+mn-cs"/>
        </a:defRPr>
      </a:lvl2pPr>
      <a:lvl3pPr marL="45720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1600" kern="1200" spc="0" baseline="0">
          <a:solidFill>
            <a:srgbClr val="000000"/>
          </a:solidFill>
          <a:latin typeface="+mn-lt"/>
          <a:ea typeface="+mn-ea"/>
          <a:cs typeface="+mn-cs"/>
        </a:defRPr>
      </a:lvl3pPr>
      <a:lvl4pPr marL="68580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1600" kern="1200" spc="0" baseline="0">
          <a:solidFill>
            <a:srgbClr val="000000"/>
          </a:solidFill>
          <a:latin typeface="+mn-lt"/>
          <a:ea typeface="+mn-ea"/>
          <a:cs typeface="+mn-cs"/>
        </a:defRPr>
      </a:lvl4pPr>
      <a:lvl5pPr marL="91440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16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pos="1373" userDrawn="1">
          <p15:clr>
            <a:srgbClr val="C35EA4"/>
          </p15:clr>
        </p15:guide>
        <p15:guide id="4" pos="1517" userDrawn="1">
          <p15:clr>
            <a:srgbClr val="C35EA4"/>
          </p15:clr>
        </p15:guide>
        <p15:guide id="5" pos="2608" userDrawn="1">
          <p15:clr>
            <a:srgbClr val="C35EA4"/>
          </p15:clr>
        </p15:guide>
        <p15:guide id="6" pos="2751" userDrawn="1">
          <p15:clr>
            <a:srgbClr val="C35EA4"/>
          </p15:clr>
        </p15:guide>
        <p15:guide id="7" pos="3844" userDrawn="1">
          <p15:clr>
            <a:srgbClr val="C35EA4"/>
          </p15:clr>
        </p15:guide>
        <p15:guide id="8" pos="3989" userDrawn="1">
          <p15:clr>
            <a:srgbClr val="C35EA4"/>
          </p15:clr>
        </p15:guide>
        <p15:guide id="9" pos="5079" userDrawn="1">
          <p15:clr>
            <a:srgbClr val="C35EA4"/>
          </p15:clr>
        </p15:guide>
        <p15:guide id="10" pos="5222" userDrawn="1">
          <p15:clr>
            <a:srgbClr val="C35EA4"/>
          </p15:clr>
        </p15:guide>
        <p15:guide id="11" pos="6317" userDrawn="1">
          <p15:clr>
            <a:srgbClr val="C35EA4"/>
          </p15:clr>
        </p15:guide>
        <p15:guide id="12" pos="6460" userDrawn="1">
          <p15:clr>
            <a:srgbClr val="C35EA4"/>
          </p15:clr>
        </p15:guide>
        <p15:guide id="16" pos="274" userDrawn="1">
          <p15:clr>
            <a:srgbClr val="F26B43"/>
          </p15:clr>
        </p15:guide>
        <p15:guide id="17" pos="7558" userDrawn="1">
          <p15:clr>
            <a:srgbClr val="F26B43"/>
          </p15:clr>
        </p15:guide>
        <p15:guide id="18" orient="horz" pos="758" userDrawn="1">
          <p15:clr>
            <a:srgbClr val="5ACBF0"/>
          </p15:clr>
        </p15:guide>
        <p15:guide id="19" orient="horz" pos="1372" userDrawn="1">
          <p15:clr>
            <a:srgbClr val="5ACBF0"/>
          </p15:clr>
        </p15:guide>
        <p15:guide id="20" orient="horz" pos="612" userDrawn="1">
          <p15:clr>
            <a:srgbClr val="5ACBF0"/>
          </p15:clr>
        </p15:guide>
        <p15:guide id="21" orient="horz" pos="1515" userDrawn="1">
          <p15:clr>
            <a:srgbClr val="5ACBF0"/>
          </p15:clr>
        </p15:guide>
        <p15:guide id="22" orient="horz" pos="2127" userDrawn="1">
          <p15:clr>
            <a:srgbClr val="5ACBF0"/>
          </p15:clr>
        </p15:guide>
        <p15:guide id="23" orient="horz" pos="2275">
          <p15:clr>
            <a:srgbClr val="5ACBF0"/>
          </p15:clr>
        </p15:guide>
        <p15:guide id="25" orient="horz" pos="280" userDrawn="1">
          <p15:clr>
            <a:srgbClr val="F26B43"/>
          </p15:clr>
        </p15:guide>
        <p15:guide id="26" orient="horz" pos="4127" userDrawn="1">
          <p15:clr>
            <a:srgbClr val="F26B43"/>
          </p15:clr>
        </p15:guide>
        <p15:guide id="27" orient="horz" pos="2889" userDrawn="1">
          <p15:clr>
            <a:srgbClr val="5ACBF0"/>
          </p15:clr>
        </p15:guide>
        <p15:guide id="28" orient="horz" pos="3032" userDrawn="1">
          <p15:clr>
            <a:srgbClr val="5ACBF0"/>
          </p15:clr>
        </p15:guide>
        <p15:guide id="29" orient="horz" pos="3648" userDrawn="1">
          <p15:clr>
            <a:srgbClr val="5ACBF0"/>
          </p15:clr>
        </p15:guide>
        <p15:guide id="30" orient="horz" pos="3792" userDrawn="1">
          <p15:clr>
            <a:srgbClr val="5ACBF0"/>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3" name="Rectangle 12"/>
          <p:cNvSpPr/>
          <p:nvPr/>
        </p:nvSpPr>
        <p:spPr>
          <a:xfrm>
            <a:off x="0" y="6537215"/>
            <a:ext cx="12436475" cy="45731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2" name="Title Placeholder 1"/>
          <p:cNvSpPr>
            <a:spLocks noGrp="1"/>
          </p:cNvSpPr>
          <p:nvPr>
            <p:ph type="title"/>
          </p:nvPr>
        </p:nvSpPr>
        <p:spPr>
          <a:xfrm>
            <a:off x="310912" y="125167"/>
            <a:ext cx="11814651" cy="839592"/>
          </a:xfrm>
          <a:prstGeom prst="rect">
            <a:avLst/>
          </a:prstGeom>
        </p:spPr>
        <p:txBody>
          <a:bodyPr vert="horz" lIns="0" tIns="45720" rIns="0" bIns="45720" rtlCol="0" anchor="t" anchorCtr="0">
            <a:noAutofit/>
          </a:bodyPr>
          <a:lstStyle/>
          <a:p>
            <a:r>
              <a:rPr lang="en-US"/>
              <a:t>Click to Edit Slide Title</a:t>
            </a:r>
          </a:p>
        </p:txBody>
      </p:sp>
      <p:sp>
        <p:nvSpPr>
          <p:cNvPr id="3" name="Text Placeholder 2"/>
          <p:cNvSpPr>
            <a:spLocks noGrp="1"/>
          </p:cNvSpPr>
          <p:nvPr>
            <p:ph type="body" idx="1"/>
          </p:nvPr>
        </p:nvSpPr>
        <p:spPr>
          <a:xfrm>
            <a:off x="310912" y="1126898"/>
            <a:ext cx="11814651" cy="5178783"/>
          </a:xfrm>
          <a:prstGeom prst="rect">
            <a:avLst/>
          </a:prstGeom>
        </p:spPr>
        <p:txBody>
          <a:bodyPr vert="horz" lIns="0" tIns="45720" rIns="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ectangle 8"/>
          <p:cNvSpPr/>
          <p:nvPr/>
        </p:nvSpPr>
        <p:spPr>
          <a:xfrm>
            <a:off x="0" y="2"/>
            <a:ext cx="12436475" cy="4662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cxnSp>
        <p:nvCxnSpPr>
          <p:cNvPr id="14" name="Straight Connector 13"/>
          <p:cNvCxnSpPr/>
          <p:nvPr/>
        </p:nvCxnSpPr>
        <p:spPr>
          <a:xfrm>
            <a:off x="0" y="6537214"/>
            <a:ext cx="12436475"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0526199" y="6640457"/>
            <a:ext cx="810865" cy="250826"/>
          </a:xfrm>
          <a:prstGeom prst="rect">
            <a:avLst/>
          </a:prstGeom>
        </p:spPr>
      </p:pic>
      <p:cxnSp>
        <p:nvCxnSpPr>
          <p:cNvPr id="16" name="Straight Connector 15"/>
          <p:cNvCxnSpPr/>
          <p:nvPr/>
        </p:nvCxnSpPr>
        <p:spPr>
          <a:xfrm>
            <a:off x="11534983" y="6615881"/>
            <a:ext cx="0" cy="299982"/>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310912" y="6665037"/>
            <a:ext cx="9126177" cy="2016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pPr algn="l"/>
            <a:r>
              <a:rPr lang="en-US" sz="714">
                <a:solidFill>
                  <a:schemeClr val="accent4"/>
                </a:solidFill>
              </a:rPr>
              <a:t>© </a:t>
            </a:r>
            <a:r>
              <a:rPr lang="en-US" sz="714" err="1">
                <a:solidFill>
                  <a:schemeClr val="accent4"/>
                </a:solidFill>
              </a:rPr>
              <a:t>Prosci</a:t>
            </a:r>
            <a:r>
              <a:rPr lang="en-US" sz="714">
                <a:solidFill>
                  <a:schemeClr val="accent4"/>
                </a:solidFill>
              </a:rPr>
              <a:t>. All Rights Reserved.</a:t>
            </a:r>
          </a:p>
        </p:txBody>
      </p:sp>
      <p:sp>
        <p:nvSpPr>
          <p:cNvPr id="18" name="TextBox 17"/>
          <p:cNvSpPr txBox="1"/>
          <p:nvPr/>
        </p:nvSpPr>
        <p:spPr>
          <a:xfrm>
            <a:off x="11522028" y="6674750"/>
            <a:ext cx="603352" cy="191955"/>
          </a:xfrm>
          <a:prstGeom prst="rect">
            <a:avLst/>
          </a:prstGeom>
          <a:noFill/>
        </p:spPr>
        <p:txBody>
          <a:bodyPr wrap="square" lIns="0" tIns="0" rIns="0" bIns="0" rtlCol="0" anchor="ctr" anchorCtr="0">
            <a:noAutofit/>
          </a:bodyPr>
          <a:lstStyle/>
          <a:p>
            <a:pPr algn="r"/>
            <a:fld id="{6A21607A-54C6-4AA9-9888-5B5B34E8AA34}" type="slidenum">
              <a:rPr lang="en-US" sz="1122" kern="1200" smtClean="0">
                <a:solidFill>
                  <a:schemeClr val="accent4"/>
                </a:solidFill>
                <a:latin typeface="+mn-lt"/>
                <a:ea typeface="+mn-ea"/>
                <a:cs typeface="+mn-cs"/>
              </a:rPr>
              <a:pPr algn="r"/>
              <a:t>‹#›</a:t>
            </a:fld>
            <a:endParaRPr lang="en-US" sz="1122" kern="1200">
              <a:solidFill>
                <a:schemeClr val="accent4"/>
              </a:solidFill>
              <a:latin typeface="+mn-lt"/>
              <a:ea typeface="+mn-ea"/>
              <a:cs typeface="+mn-cs"/>
            </a:endParaRPr>
          </a:p>
        </p:txBody>
      </p:sp>
    </p:spTree>
    <p:extLst>
      <p:ext uri="{BB962C8B-B14F-4D97-AF65-F5344CB8AC3E}">
        <p14:creationId xmlns:p14="http://schemas.microsoft.com/office/powerpoint/2010/main" val="1538061303"/>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 id="2147483726" r:id="rId13"/>
    <p:sldLayoutId id="2147483727" r:id="rId14"/>
    <p:sldLayoutId id="2147483728" r:id="rId15"/>
    <p:sldLayoutId id="2147483729" r:id="rId16"/>
    <p:sldLayoutId id="2147483730" r:id="rId17"/>
    <p:sldLayoutId id="2147483731" r:id="rId18"/>
  </p:sldLayoutIdLst>
  <p:txStyles>
    <p:titleStyle>
      <a:lvl1pPr algn="l" defTabSz="932597" rtl="0" eaLnBrk="1" latinLnBrk="0" hangingPunct="1">
        <a:lnSpc>
          <a:spcPct val="90000"/>
        </a:lnSpc>
        <a:spcBef>
          <a:spcPct val="0"/>
        </a:spcBef>
        <a:buNone/>
        <a:defRPr lang="en-US" sz="3672" kern="1200" cap="none" baseline="0" dirty="0">
          <a:solidFill>
            <a:schemeClr val="tx1"/>
          </a:solidFill>
          <a:latin typeface="+mj-lt"/>
          <a:ea typeface="+mj-ea"/>
          <a:cs typeface="+mj-cs"/>
        </a:defRPr>
      </a:lvl1pPr>
    </p:titleStyle>
    <p:bodyStyle>
      <a:lvl1pPr marL="233149" indent="-233149" algn="l" defTabSz="932597" rtl="0" eaLnBrk="1" latinLnBrk="0" hangingPunct="1">
        <a:lnSpc>
          <a:spcPct val="85000"/>
        </a:lnSpc>
        <a:spcBef>
          <a:spcPts val="1224"/>
        </a:spcBef>
        <a:buClr>
          <a:schemeClr val="accent1"/>
        </a:buClr>
        <a:buFont typeface="Arial" panose="020B0604020202020204" pitchFamily="34" charset="0"/>
        <a:buChar char="•"/>
        <a:defRPr sz="2244" kern="1200">
          <a:solidFill>
            <a:schemeClr val="tx1"/>
          </a:solidFill>
          <a:latin typeface="+mn-lt"/>
          <a:ea typeface="+mn-ea"/>
          <a:cs typeface="+mn-cs"/>
        </a:defRPr>
      </a:lvl1pPr>
      <a:lvl2pPr marL="512928" indent="-233149" algn="l" defTabSz="932597" rtl="0" eaLnBrk="1" latinLnBrk="0" hangingPunct="1">
        <a:lnSpc>
          <a:spcPct val="85000"/>
        </a:lnSpc>
        <a:spcBef>
          <a:spcPts val="1224"/>
        </a:spcBef>
        <a:buClr>
          <a:schemeClr val="tx2"/>
        </a:buClr>
        <a:buFont typeface="Open Sans" panose="020B0606030504020204" pitchFamily="34" charset="0"/>
        <a:buChar char="–"/>
        <a:defRPr sz="2040" kern="1200">
          <a:solidFill>
            <a:schemeClr val="tx1"/>
          </a:solidFill>
          <a:latin typeface="+mn-lt"/>
          <a:ea typeface="+mn-ea"/>
          <a:cs typeface="+mn-cs"/>
        </a:defRPr>
      </a:lvl2pPr>
      <a:lvl3pPr marL="792707" indent="-233149" algn="l" defTabSz="932597" rtl="0" eaLnBrk="1" latinLnBrk="0" hangingPunct="1">
        <a:lnSpc>
          <a:spcPct val="85000"/>
        </a:lnSpc>
        <a:spcBef>
          <a:spcPts val="1224"/>
        </a:spcBef>
        <a:buClr>
          <a:schemeClr val="accent3"/>
        </a:buClr>
        <a:buFont typeface="Arial" panose="020B0604020202020204" pitchFamily="34" charset="0"/>
        <a:buChar char="•"/>
        <a:defRPr sz="1836" kern="1200">
          <a:solidFill>
            <a:schemeClr val="tx1"/>
          </a:solidFill>
          <a:latin typeface="+mn-lt"/>
          <a:ea typeface="+mn-ea"/>
          <a:cs typeface="+mn-cs"/>
        </a:defRPr>
      </a:lvl3pPr>
      <a:lvl4pPr marL="1072486" indent="-233149" algn="l" defTabSz="932597" rtl="0" eaLnBrk="1" latinLnBrk="0" hangingPunct="1">
        <a:lnSpc>
          <a:spcPct val="85000"/>
        </a:lnSpc>
        <a:spcBef>
          <a:spcPts val="1224"/>
        </a:spcBef>
        <a:buClr>
          <a:schemeClr val="tx2"/>
        </a:buClr>
        <a:buFont typeface="Open Sans" panose="020B0606030504020204" pitchFamily="34" charset="0"/>
        <a:buChar char="–"/>
        <a:defRPr sz="1632" kern="1200">
          <a:solidFill>
            <a:schemeClr val="tx1"/>
          </a:solidFill>
          <a:latin typeface="+mn-lt"/>
          <a:ea typeface="+mn-ea"/>
          <a:cs typeface="+mn-cs"/>
        </a:defRPr>
      </a:lvl4pPr>
      <a:lvl5pPr marL="1352265" indent="-233149" algn="l" defTabSz="932597" rtl="0" eaLnBrk="1" latinLnBrk="0" hangingPunct="1">
        <a:lnSpc>
          <a:spcPct val="85000"/>
        </a:lnSpc>
        <a:spcBef>
          <a:spcPts val="1224"/>
        </a:spcBef>
        <a:buClr>
          <a:schemeClr val="accent2"/>
        </a:buClr>
        <a:buFont typeface="Arial" panose="020B0604020202020204" pitchFamily="34" charset="0"/>
        <a:buChar char="•"/>
        <a:defRPr sz="1632" kern="1200">
          <a:solidFill>
            <a:schemeClr val="tx1"/>
          </a:solidFill>
          <a:latin typeface="+mn-lt"/>
          <a:ea typeface="+mn-ea"/>
          <a:cs typeface="+mn-cs"/>
        </a:defRPr>
      </a:lvl5pPr>
      <a:lvl6pPr marL="2564641" indent="-233149" algn="l" defTabSz="932597" rtl="0" eaLnBrk="1" latinLnBrk="0" hangingPunct="1">
        <a:lnSpc>
          <a:spcPct val="90000"/>
        </a:lnSpc>
        <a:spcBef>
          <a:spcPts val="510"/>
        </a:spcBef>
        <a:buFont typeface="Arial" panose="020B0604020202020204" pitchFamily="34" charset="0"/>
        <a:buChar char="•"/>
        <a:defRPr sz="1836" kern="1200">
          <a:solidFill>
            <a:schemeClr val="tx1"/>
          </a:solidFill>
          <a:latin typeface="+mn-lt"/>
          <a:ea typeface="+mn-ea"/>
          <a:cs typeface="+mn-cs"/>
        </a:defRPr>
      </a:lvl6pPr>
      <a:lvl7pPr marL="3030939" indent="-233149" algn="l" defTabSz="932597" rtl="0" eaLnBrk="1" latinLnBrk="0" hangingPunct="1">
        <a:lnSpc>
          <a:spcPct val="90000"/>
        </a:lnSpc>
        <a:spcBef>
          <a:spcPts val="510"/>
        </a:spcBef>
        <a:buFont typeface="Arial" panose="020B0604020202020204" pitchFamily="34" charset="0"/>
        <a:buChar char="•"/>
        <a:defRPr sz="1836" kern="1200">
          <a:solidFill>
            <a:schemeClr val="tx1"/>
          </a:solidFill>
          <a:latin typeface="+mn-lt"/>
          <a:ea typeface="+mn-ea"/>
          <a:cs typeface="+mn-cs"/>
        </a:defRPr>
      </a:lvl7pPr>
      <a:lvl8pPr marL="3497237" indent="-233149" algn="l" defTabSz="932597" rtl="0" eaLnBrk="1" latinLnBrk="0" hangingPunct="1">
        <a:lnSpc>
          <a:spcPct val="90000"/>
        </a:lnSpc>
        <a:spcBef>
          <a:spcPts val="510"/>
        </a:spcBef>
        <a:buFont typeface="Arial" panose="020B0604020202020204" pitchFamily="34" charset="0"/>
        <a:buChar char="•"/>
        <a:defRPr sz="1836" kern="1200">
          <a:solidFill>
            <a:schemeClr val="tx1"/>
          </a:solidFill>
          <a:latin typeface="+mn-lt"/>
          <a:ea typeface="+mn-ea"/>
          <a:cs typeface="+mn-cs"/>
        </a:defRPr>
      </a:lvl8pPr>
      <a:lvl9pPr marL="3963535" indent="-233149" algn="l" defTabSz="932597" rtl="0" eaLnBrk="1" latinLnBrk="0" hangingPunct="1">
        <a:lnSpc>
          <a:spcPct val="90000"/>
        </a:lnSpc>
        <a:spcBef>
          <a:spcPts val="510"/>
        </a:spcBef>
        <a:buFont typeface="Arial" panose="020B0604020202020204" pitchFamily="34" charset="0"/>
        <a:buChar char="•"/>
        <a:defRPr sz="1836" kern="1200">
          <a:solidFill>
            <a:schemeClr val="tx1"/>
          </a:solidFill>
          <a:latin typeface="+mn-lt"/>
          <a:ea typeface="+mn-ea"/>
          <a:cs typeface="+mn-cs"/>
        </a:defRPr>
      </a:lvl9pPr>
    </p:bodyStyle>
    <p:otherStyle>
      <a:defPPr>
        <a:defRPr lang="en-US"/>
      </a:defPPr>
      <a:lvl1pPr marL="0" algn="l" defTabSz="932597" rtl="0" eaLnBrk="1" latinLnBrk="0" hangingPunct="1">
        <a:defRPr sz="1836" kern="1200">
          <a:solidFill>
            <a:schemeClr val="tx1"/>
          </a:solidFill>
          <a:latin typeface="+mn-lt"/>
          <a:ea typeface="+mn-ea"/>
          <a:cs typeface="+mn-cs"/>
        </a:defRPr>
      </a:lvl1pPr>
      <a:lvl2pPr marL="466298" algn="l" defTabSz="932597" rtl="0" eaLnBrk="1" latinLnBrk="0" hangingPunct="1">
        <a:defRPr sz="1836" kern="1200">
          <a:solidFill>
            <a:schemeClr val="tx1"/>
          </a:solidFill>
          <a:latin typeface="+mn-lt"/>
          <a:ea typeface="+mn-ea"/>
          <a:cs typeface="+mn-cs"/>
        </a:defRPr>
      </a:lvl2pPr>
      <a:lvl3pPr marL="932597" algn="l" defTabSz="932597" rtl="0" eaLnBrk="1" latinLnBrk="0" hangingPunct="1">
        <a:defRPr sz="1836" kern="1200">
          <a:solidFill>
            <a:schemeClr val="tx1"/>
          </a:solidFill>
          <a:latin typeface="+mn-lt"/>
          <a:ea typeface="+mn-ea"/>
          <a:cs typeface="+mn-cs"/>
        </a:defRPr>
      </a:lvl3pPr>
      <a:lvl4pPr marL="1398895" algn="l" defTabSz="932597" rtl="0" eaLnBrk="1" latinLnBrk="0" hangingPunct="1">
        <a:defRPr sz="1836" kern="1200">
          <a:solidFill>
            <a:schemeClr val="tx1"/>
          </a:solidFill>
          <a:latin typeface="+mn-lt"/>
          <a:ea typeface="+mn-ea"/>
          <a:cs typeface="+mn-cs"/>
        </a:defRPr>
      </a:lvl4pPr>
      <a:lvl5pPr marL="1865193" algn="l" defTabSz="932597" rtl="0" eaLnBrk="1" latinLnBrk="0" hangingPunct="1">
        <a:defRPr sz="1836" kern="1200">
          <a:solidFill>
            <a:schemeClr val="tx1"/>
          </a:solidFill>
          <a:latin typeface="+mn-lt"/>
          <a:ea typeface="+mn-ea"/>
          <a:cs typeface="+mn-cs"/>
        </a:defRPr>
      </a:lvl5pPr>
      <a:lvl6pPr marL="2331491" algn="l" defTabSz="932597" rtl="0" eaLnBrk="1" latinLnBrk="0" hangingPunct="1">
        <a:defRPr sz="1836" kern="1200">
          <a:solidFill>
            <a:schemeClr val="tx1"/>
          </a:solidFill>
          <a:latin typeface="+mn-lt"/>
          <a:ea typeface="+mn-ea"/>
          <a:cs typeface="+mn-cs"/>
        </a:defRPr>
      </a:lvl6pPr>
      <a:lvl7pPr marL="2797790" algn="l" defTabSz="932597" rtl="0" eaLnBrk="1" latinLnBrk="0" hangingPunct="1">
        <a:defRPr sz="1836" kern="1200">
          <a:solidFill>
            <a:schemeClr val="tx1"/>
          </a:solidFill>
          <a:latin typeface="+mn-lt"/>
          <a:ea typeface="+mn-ea"/>
          <a:cs typeface="+mn-cs"/>
        </a:defRPr>
      </a:lvl7pPr>
      <a:lvl8pPr marL="3264088" algn="l" defTabSz="932597" rtl="0" eaLnBrk="1" latinLnBrk="0" hangingPunct="1">
        <a:defRPr sz="1836" kern="1200">
          <a:solidFill>
            <a:schemeClr val="tx1"/>
          </a:solidFill>
          <a:latin typeface="+mn-lt"/>
          <a:ea typeface="+mn-ea"/>
          <a:cs typeface="+mn-cs"/>
        </a:defRPr>
      </a:lvl8pPr>
      <a:lvl9pPr marL="3730386" algn="l" defTabSz="932597" rtl="0" eaLnBrk="1" latinLnBrk="0" hangingPunct="1">
        <a:defRPr sz="1836"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192">
          <p15:clr>
            <a:srgbClr val="F26B43"/>
          </p15:clr>
        </p15:guide>
        <p15:guide id="4" pos="7488">
          <p15:clr>
            <a:srgbClr val="F26B43"/>
          </p15:clr>
        </p15:guide>
        <p15:guide id="5" orient="horz" pos="456">
          <p15:clr>
            <a:srgbClr val="F26B43"/>
          </p15:clr>
        </p15:guide>
        <p15:guide id="6" orient="horz" pos="504">
          <p15:clr>
            <a:srgbClr val="F26B43"/>
          </p15:clr>
        </p15:guide>
        <p15:guide id="7" orient="horz" pos="3947">
          <p15:clr>
            <a:srgbClr val="F26B43"/>
          </p15:clr>
        </p15:guide>
        <p15:guide id="8" orient="horz" pos="3896">
          <p15:clr>
            <a:srgbClr val="F26B43"/>
          </p15:clr>
        </p15:guide>
        <p15:guide id="9" pos="5008">
          <p15:clr>
            <a:srgbClr val="9FCC3B"/>
          </p15:clr>
        </p15:guide>
        <p15:guide id="10" pos="2672">
          <p15:clr>
            <a:srgbClr val="9FCC3B"/>
          </p15:clr>
        </p15:guide>
        <p15:guide id="11" pos="5152">
          <p15:clr>
            <a:srgbClr val="9FCC3B"/>
          </p15:clr>
        </p15:guide>
        <p15:guide id="12" pos="2528">
          <p15:clr>
            <a:srgbClr val="9FCC3B"/>
          </p15:clr>
        </p15:guide>
        <p15:guide id="13" pos="3768">
          <p15:clr>
            <a:srgbClr val="F26B43"/>
          </p15:clr>
        </p15:guide>
        <p15:guide id="14" pos="3912">
          <p15:clr>
            <a:srgbClr val="F26B43"/>
          </p15:clr>
        </p15:guide>
        <p15:guide id="15" orient="horz" pos="744">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600059" y="466301"/>
            <a:ext cx="11239464" cy="565027"/>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95915" y="1464080"/>
            <a:ext cx="11239464" cy="1644855"/>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436475" cy="6994525"/>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96951" cy="59686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8475" cy="298433"/>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40"/>
          <a:srcRect l="762"/>
          <a:stretch/>
        </p:blipFill>
        <p:spPr>
          <a:xfrm rot="5400000">
            <a:off x="9654779" y="2900301"/>
            <a:ext cx="6994525" cy="1193925"/>
          </a:xfrm>
          <a:prstGeom prst="rect">
            <a:avLst/>
          </a:prstGeom>
        </p:spPr>
      </p:pic>
    </p:spTree>
    <p:extLst>
      <p:ext uri="{BB962C8B-B14F-4D97-AF65-F5344CB8AC3E}">
        <p14:creationId xmlns:p14="http://schemas.microsoft.com/office/powerpoint/2010/main" val="3583775644"/>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 id="2147483745" r:id="rId13"/>
    <p:sldLayoutId id="2147483746" r:id="rId14"/>
    <p:sldLayoutId id="2147483747" r:id="rId15"/>
    <p:sldLayoutId id="2147483748" r:id="rId16"/>
    <p:sldLayoutId id="2147483749" r:id="rId17"/>
    <p:sldLayoutId id="2147483750" r:id="rId18"/>
    <p:sldLayoutId id="2147483751" r:id="rId19"/>
    <p:sldLayoutId id="2147483752" r:id="rId20"/>
    <p:sldLayoutId id="2147483753" r:id="rId21"/>
    <p:sldLayoutId id="2147483754" r:id="rId22"/>
    <p:sldLayoutId id="2147483755" r:id="rId23"/>
    <p:sldLayoutId id="2147483756" r:id="rId24"/>
    <p:sldLayoutId id="2147483757" r:id="rId25"/>
    <p:sldLayoutId id="2147483758" r:id="rId26"/>
    <p:sldLayoutId id="2147483759" r:id="rId27"/>
    <p:sldLayoutId id="2147483760" r:id="rId28"/>
    <p:sldLayoutId id="2147483761" r:id="rId29"/>
    <p:sldLayoutId id="2147483762" r:id="rId30"/>
    <p:sldLayoutId id="2147483763" r:id="rId31"/>
    <p:sldLayoutId id="2147483764" r:id="rId32"/>
    <p:sldLayoutId id="2147483765" r:id="rId33"/>
    <p:sldLayoutId id="2147483766" r:id="rId34"/>
    <p:sldLayoutId id="2147483767" r:id="rId35"/>
    <p:sldLayoutId id="2147483768" r:id="rId36"/>
    <p:sldLayoutId id="2147483769" r:id="rId37"/>
    <p:sldLayoutId id="2147483770" r:id="rId38"/>
  </p:sldLayoutIdLst>
  <p:transition>
    <p:fade/>
  </p:transition>
  <p:hf sldNum="0" hdr="0" ftr="0" dt="0"/>
  <p:txStyles>
    <p:titleStyle>
      <a:lvl1pPr algn="l" defTabSz="951304" rtl="0" eaLnBrk="1" latinLnBrk="0" hangingPunct="1">
        <a:lnSpc>
          <a:spcPct val="100000"/>
        </a:lnSpc>
        <a:spcBef>
          <a:spcPct val="0"/>
        </a:spcBef>
        <a:buNone/>
        <a:defRPr lang="en-US" sz="3672" b="0" kern="1200" cap="none" spc="-51" baseline="0" dirty="0" smtClean="0">
          <a:ln w="3175">
            <a:noFill/>
          </a:ln>
          <a:solidFill>
            <a:schemeClr val="tx1"/>
          </a:solidFill>
          <a:effectLst/>
          <a:latin typeface="+mj-lt"/>
          <a:ea typeface="+mn-ea"/>
          <a:cs typeface="Segoe UI" pitchFamily="34" charset="0"/>
        </a:defRPr>
      </a:lvl1pPr>
    </p:titleStyle>
    <p:bodyStyle>
      <a:lvl1pPr marL="233149" marR="0" indent="-233149"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56" kern="1200" spc="0" baseline="0">
          <a:gradFill>
            <a:gsLst>
              <a:gs pos="1250">
                <a:schemeClr val="tx1"/>
              </a:gs>
              <a:gs pos="100000">
                <a:schemeClr val="tx1"/>
              </a:gs>
            </a:gsLst>
            <a:lin ang="5400000" scaled="0"/>
          </a:gradFill>
          <a:latin typeface="+mn-lt"/>
          <a:ea typeface="+mn-ea"/>
          <a:cs typeface="Segoe UI" panose="020B0502040204020203" pitchFamily="34" charset="0"/>
        </a:defRPr>
      </a:lvl1pPr>
      <a:lvl2pPr marL="466298" marR="0" indent="-233149"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40" kern="1200" spc="0" baseline="0">
          <a:gradFill>
            <a:gsLst>
              <a:gs pos="1250">
                <a:schemeClr val="tx1"/>
              </a:gs>
              <a:gs pos="100000">
                <a:schemeClr val="tx1"/>
              </a:gs>
            </a:gsLst>
            <a:lin ang="5400000" scaled="0"/>
          </a:gradFill>
          <a:latin typeface="+mn-lt"/>
          <a:ea typeface="+mn-ea"/>
          <a:cs typeface="+mn-cs"/>
        </a:defRPr>
      </a:lvl2pPr>
      <a:lvl3pPr marL="670304" marR="0" indent="-204005"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32" kern="1200" spc="0" baseline="0">
          <a:gradFill>
            <a:gsLst>
              <a:gs pos="1250">
                <a:schemeClr val="tx1"/>
              </a:gs>
              <a:gs pos="100000">
                <a:schemeClr val="tx1"/>
              </a:gs>
            </a:gsLst>
            <a:lin ang="5400000" scaled="0"/>
          </a:gradFill>
          <a:latin typeface="+mn-lt"/>
          <a:ea typeface="+mn-ea"/>
          <a:cs typeface="+mn-cs"/>
        </a:defRPr>
      </a:lvl3pPr>
      <a:lvl4pPr marL="859738" marR="0" indent="-184576"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28" kern="1200" spc="0" baseline="0">
          <a:gradFill>
            <a:gsLst>
              <a:gs pos="1250">
                <a:schemeClr val="tx1"/>
              </a:gs>
              <a:gs pos="100000">
                <a:schemeClr val="tx1"/>
              </a:gs>
            </a:gsLst>
            <a:lin ang="5400000" scaled="0"/>
          </a:gradFill>
          <a:latin typeface="+mn-lt"/>
          <a:ea typeface="+mn-ea"/>
          <a:cs typeface="+mn-cs"/>
        </a:defRPr>
      </a:lvl4pPr>
      <a:lvl5pPr marL="1044314" marR="0" indent="-171624"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28" kern="1200" spc="0" baseline="0">
          <a:gradFill>
            <a:gsLst>
              <a:gs pos="1250">
                <a:schemeClr val="tx1"/>
              </a:gs>
              <a:gs pos="100000">
                <a:schemeClr val="tx1"/>
              </a:gs>
            </a:gsLst>
            <a:lin ang="5400000" scaled="0"/>
          </a:gradFill>
          <a:latin typeface="+mn-lt"/>
          <a:ea typeface="+mn-ea"/>
          <a:cs typeface="+mn-cs"/>
        </a:defRPr>
      </a:lvl5pPr>
      <a:lvl6pPr marL="2616084"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6pPr>
      <a:lvl7pPr marL="3091737"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7pPr>
      <a:lvl8pPr marL="3567389"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8pPr>
      <a:lvl9pPr marL="4043042"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9pPr>
    </p:bodyStyle>
    <p:otherStyle>
      <a:defPPr>
        <a:defRPr lang="en-US"/>
      </a:defPPr>
      <a:lvl1pPr marL="0" algn="l" defTabSz="951304" rtl="0" eaLnBrk="1" latinLnBrk="0" hangingPunct="1">
        <a:defRPr sz="1836" kern="1200">
          <a:solidFill>
            <a:schemeClr val="tx1"/>
          </a:solidFill>
          <a:latin typeface="+mn-lt"/>
          <a:ea typeface="+mn-ea"/>
          <a:cs typeface="+mn-cs"/>
        </a:defRPr>
      </a:lvl1pPr>
      <a:lvl2pPr marL="475652" algn="l" defTabSz="951304" rtl="0" eaLnBrk="1" latinLnBrk="0" hangingPunct="1">
        <a:defRPr sz="1836" kern="1200">
          <a:solidFill>
            <a:schemeClr val="tx1"/>
          </a:solidFill>
          <a:latin typeface="+mn-lt"/>
          <a:ea typeface="+mn-ea"/>
          <a:cs typeface="+mn-cs"/>
        </a:defRPr>
      </a:lvl2pPr>
      <a:lvl3pPr marL="951304" algn="l" defTabSz="951304" rtl="0" eaLnBrk="1" latinLnBrk="0" hangingPunct="1">
        <a:defRPr sz="1836" kern="1200">
          <a:solidFill>
            <a:schemeClr val="tx1"/>
          </a:solidFill>
          <a:latin typeface="+mn-lt"/>
          <a:ea typeface="+mn-ea"/>
          <a:cs typeface="+mn-cs"/>
        </a:defRPr>
      </a:lvl3pPr>
      <a:lvl4pPr marL="1426955" algn="l" defTabSz="951304" rtl="0" eaLnBrk="1" latinLnBrk="0" hangingPunct="1">
        <a:defRPr sz="1836" kern="1200">
          <a:solidFill>
            <a:schemeClr val="tx1"/>
          </a:solidFill>
          <a:latin typeface="+mn-lt"/>
          <a:ea typeface="+mn-ea"/>
          <a:cs typeface="+mn-cs"/>
        </a:defRPr>
      </a:lvl4pPr>
      <a:lvl5pPr marL="1902607" algn="l" defTabSz="951304" rtl="0" eaLnBrk="1" latinLnBrk="0" hangingPunct="1">
        <a:defRPr sz="1836" kern="1200">
          <a:solidFill>
            <a:schemeClr val="tx1"/>
          </a:solidFill>
          <a:latin typeface="+mn-lt"/>
          <a:ea typeface="+mn-ea"/>
          <a:cs typeface="+mn-cs"/>
        </a:defRPr>
      </a:lvl5pPr>
      <a:lvl6pPr marL="2378260" algn="l" defTabSz="951304" rtl="0" eaLnBrk="1" latinLnBrk="0" hangingPunct="1">
        <a:defRPr sz="1836" kern="1200">
          <a:solidFill>
            <a:schemeClr val="tx1"/>
          </a:solidFill>
          <a:latin typeface="+mn-lt"/>
          <a:ea typeface="+mn-ea"/>
          <a:cs typeface="+mn-cs"/>
        </a:defRPr>
      </a:lvl6pPr>
      <a:lvl7pPr marL="2853911" algn="l" defTabSz="951304" rtl="0" eaLnBrk="1" latinLnBrk="0" hangingPunct="1">
        <a:defRPr sz="1836" kern="1200">
          <a:solidFill>
            <a:schemeClr val="tx1"/>
          </a:solidFill>
          <a:latin typeface="+mn-lt"/>
          <a:ea typeface="+mn-ea"/>
          <a:cs typeface="+mn-cs"/>
        </a:defRPr>
      </a:lvl7pPr>
      <a:lvl8pPr marL="3329562" algn="l" defTabSz="951304" rtl="0" eaLnBrk="1" latinLnBrk="0" hangingPunct="1">
        <a:defRPr sz="1836" kern="1200">
          <a:solidFill>
            <a:schemeClr val="tx1"/>
          </a:solidFill>
          <a:latin typeface="+mn-lt"/>
          <a:ea typeface="+mn-ea"/>
          <a:cs typeface="+mn-cs"/>
        </a:defRPr>
      </a:lvl8pPr>
      <a:lvl9pPr marL="3805215" algn="l" defTabSz="951304" rtl="0" eaLnBrk="1" latinLnBrk="0" hangingPunct="1">
        <a:defRPr sz="1836"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58.png"/><Relationship Id="rId13" Type="http://schemas.microsoft.com/office/2007/relationships/hdphoto" Target="../media/hdphoto2.wdp"/><Relationship Id="rId3" Type="http://schemas.microsoft.com/office/2017/06/relationships/model3d" Target="../media/model3d1.glb"/><Relationship Id="rId7" Type="http://schemas.openxmlformats.org/officeDocument/2006/relationships/image" Target="../media/image57.png"/><Relationship Id="rId12" Type="http://schemas.openxmlformats.org/officeDocument/2006/relationships/image" Target="../media/image62.png"/><Relationship Id="rId2" Type="http://schemas.openxmlformats.org/officeDocument/2006/relationships/notesSlide" Target="../notesSlides/notesSlide10.xml"/><Relationship Id="rId1" Type="http://schemas.openxmlformats.org/officeDocument/2006/relationships/slideLayout" Target="../slideLayouts/slideLayout21.xml"/><Relationship Id="rId6" Type="http://schemas.openxmlformats.org/officeDocument/2006/relationships/image" Target="../media/image56.jpeg"/><Relationship Id="rId11" Type="http://schemas.openxmlformats.org/officeDocument/2006/relationships/image" Target="../media/image61.png"/><Relationship Id="rId5" Type="http://schemas.openxmlformats.org/officeDocument/2006/relationships/image" Target="../media/image55.png"/><Relationship Id="rId10" Type="http://schemas.openxmlformats.org/officeDocument/2006/relationships/image" Target="../media/image60.png"/><Relationship Id="rId4" Type="http://schemas.openxmlformats.org/officeDocument/2006/relationships/hyperlink" Target="https://www.remix3d.com/details/2575f4b644d443a9ab9c0038ec50911c" TargetMode="External"/><Relationship Id="rId9" Type="http://schemas.openxmlformats.org/officeDocument/2006/relationships/image" Target="../media/image59.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3.png"/><Relationship Id="rId2" Type="http://schemas.openxmlformats.org/officeDocument/2006/relationships/notesSlide" Target="../notesSlides/notesSlide3.xml"/><Relationship Id="rId1" Type="http://schemas.openxmlformats.org/officeDocument/2006/relationships/slideLayout" Target="../slideLayouts/slideLayout20.xml"/><Relationship Id="rId6" Type="http://schemas.openxmlformats.org/officeDocument/2006/relationships/hyperlink" Target="https://hbr.org/2017/09/the-overcommitted-organization?cm_vc=rr_item_page.top_right" TargetMode="External"/><Relationship Id="rId5" Type="http://schemas.openxmlformats.org/officeDocument/2006/relationships/hyperlink" Target="https://hbr.org/2016/01/collaborative-overload)" TargetMode="External"/><Relationship Id="rId4" Type="http://schemas.openxmlformats.org/officeDocument/2006/relationships/image" Target="../media/image42.png"/></Relationships>
</file>

<file path=ppt/slides/_rels/slide4.xml.rels><?xml version="1.0" encoding="UTF-8" standalone="yes"?>
<Relationships xmlns="http://schemas.openxmlformats.org/package/2006/relationships"><Relationship Id="rId3" Type="http://schemas.openxmlformats.org/officeDocument/2006/relationships/hyperlink" Target="https://dictionary.cambridge.org/dictionary/english/collaboration" TargetMode="External"/><Relationship Id="rId2" Type="http://schemas.openxmlformats.org/officeDocument/2006/relationships/notesSlide" Target="../notesSlides/notesSlide4.xml"/><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xml"/><Relationship Id="rId1" Type="http://schemas.openxmlformats.org/officeDocument/2006/relationships/slideLayout" Target="../slideLayouts/slideLayout17.xml"/><Relationship Id="rId4" Type="http://schemas.openxmlformats.org/officeDocument/2006/relationships/image" Target="../media/image45.svg"/></Relationships>
</file>

<file path=ppt/slides/_rels/slide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7.xml"/><Relationship Id="rId1" Type="http://schemas.openxmlformats.org/officeDocument/2006/relationships/slideLayout" Target="../slideLayouts/slideLayout15.xml"/><Relationship Id="rId4" Type="http://schemas.openxmlformats.org/officeDocument/2006/relationships/image" Target="../media/image47.svg"/></Relationships>
</file>

<file path=ppt/slides/_rels/slide8.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8.png"/><Relationship Id="rId7" Type="http://schemas.openxmlformats.org/officeDocument/2006/relationships/image" Target="../media/image51.png"/><Relationship Id="rId2" Type="http://schemas.openxmlformats.org/officeDocument/2006/relationships/notesSlide" Target="../notesSlides/notesSlide8.xml"/><Relationship Id="rId1" Type="http://schemas.openxmlformats.org/officeDocument/2006/relationships/slideLayout" Target="../slideLayouts/slideLayout49.xml"/><Relationship Id="rId6" Type="http://schemas.microsoft.com/office/2007/relationships/hdphoto" Target="../media/hdphoto1.wdp"/><Relationship Id="rId5" Type="http://schemas.openxmlformats.org/officeDocument/2006/relationships/image" Target="../media/image50.png"/><Relationship Id="rId4" Type="http://schemas.openxmlformats.org/officeDocument/2006/relationships/image" Target="../media/image49.png"/><Relationship Id="rId9" Type="http://schemas.openxmlformats.org/officeDocument/2006/relationships/image" Target="../media/image53.png"/></Relationships>
</file>

<file path=ppt/slides/_rels/slide9.xml.rels><?xml version="1.0" encoding="UTF-8" standalone="yes"?>
<Relationships xmlns="http://schemas.openxmlformats.org/package/2006/relationships"><Relationship Id="rId3" Type="http://schemas.microsoft.com/office/2017/06/relationships/model3d" Target="../media/model3d1.glb"/><Relationship Id="rId2" Type="http://schemas.openxmlformats.org/officeDocument/2006/relationships/notesSlide" Target="../notesSlides/notesSlide9.xml"/><Relationship Id="rId1" Type="http://schemas.openxmlformats.org/officeDocument/2006/relationships/slideLayout" Target="../slideLayouts/slideLayout21.xml"/><Relationship Id="rId5" Type="http://schemas.openxmlformats.org/officeDocument/2006/relationships/image" Target="../media/image54.png"/><Relationship Id="rId4" Type="http://schemas.openxmlformats.org/officeDocument/2006/relationships/hyperlink" Target="https://www.remix3d.com/details/2575f4b644d443a9ab9c0038ec50911c"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5B20D92-C3B3-415E-98D3-AF1BBCFF879B}"/>
              </a:ext>
            </a:extLst>
          </p:cNvPr>
          <p:cNvSpPr>
            <a:spLocks noGrp="1"/>
          </p:cNvSpPr>
          <p:nvPr>
            <p:ph type="title"/>
          </p:nvPr>
        </p:nvSpPr>
        <p:spPr/>
        <p:txBody>
          <a:bodyPr/>
          <a:lstStyle/>
          <a:p>
            <a:r>
              <a:rPr lang="en-US" dirty="0">
                <a:solidFill>
                  <a:schemeClr val="accent1"/>
                </a:solidFill>
              </a:rPr>
              <a:t>Microsoft 365</a:t>
            </a:r>
            <a:br>
              <a:rPr lang="en-US" dirty="0"/>
            </a:br>
            <a:r>
              <a:rPr lang="en-US" sz="4400" dirty="0"/>
              <a:t>Managing employee attention</a:t>
            </a:r>
            <a:endParaRPr lang="en-US" dirty="0"/>
          </a:p>
        </p:txBody>
      </p:sp>
      <p:sp>
        <p:nvSpPr>
          <p:cNvPr id="2" name="Text Placeholder 1">
            <a:extLst>
              <a:ext uri="{FF2B5EF4-FFF2-40B4-BE49-F238E27FC236}">
                <a16:creationId xmlns:a16="http://schemas.microsoft.com/office/drawing/2014/main" id="{BE36CD91-654F-43CD-AA14-1F2D35C81473}"/>
              </a:ext>
            </a:extLst>
          </p:cNvPr>
          <p:cNvSpPr>
            <a:spLocks noGrp="1"/>
          </p:cNvSpPr>
          <p:nvPr>
            <p:ph type="body" sz="quarter" idx="12"/>
          </p:nvPr>
        </p:nvSpPr>
        <p:spPr/>
        <p:txBody>
          <a:bodyPr/>
          <a:lstStyle/>
          <a:p>
            <a:endParaRPr lang="en-AU"/>
          </a:p>
        </p:txBody>
      </p:sp>
    </p:spTree>
    <p:extLst>
      <p:ext uri="{BB962C8B-B14F-4D97-AF65-F5344CB8AC3E}">
        <p14:creationId xmlns:p14="http://schemas.microsoft.com/office/powerpoint/2010/main" val="2074650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B1DE8A3-56B1-4AB1-80AD-26FEA7F3BFB3}"/>
              </a:ext>
            </a:extLst>
          </p:cNvPr>
          <p:cNvSpPr/>
          <p:nvPr/>
        </p:nvSpPr>
        <p:spPr bwMode="auto">
          <a:xfrm>
            <a:off x="0" y="0"/>
            <a:ext cx="4452132" cy="6994525"/>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AU" sz="2400" err="1">
              <a:gradFill>
                <a:gsLst>
                  <a:gs pos="0">
                    <a:srgbClr val="FFFFFF"/>
                  </a:gs>
                  <a:gs pos="100000">
                    <a:srgbClr val="FFFFFF"/>
                  </a:gs>
                </a:gsLst>
                <a:lin ang="5400000" scaled="0"/>
              </a:gradFill>
              <a:ea typeface="Segoe UI" pitchFamily="34" charset="0"/>
              <a:cs typeface="Segoe UI" pitchFamily="34" charset="0"/>
            </a:endParaRPr>
          </a:p>
        </p:txBody>
      </p:sp>
      <mc:AlternateContent xmlns:mc="http://schemas.openxmlformats.org/markup-compatibility/2006">
        <mc:Choice xmlns:am3d="http://schemas.microsoft.com/office/drawing/2017/model3d" Requires="am3d">
          <p:graphicFrame>
            <p:nvGraphicFramePr>
              <p:cNvPr id="21" name="3D Model 20" descr="Brain with lobe numbers">
                <a:extLst>
                  <a:ext uri="{FF2B5EF4-FFF2-40B4-BE49-F238E27FC236}">
                    <a16:creationId xmlns:a16="http://schemas.microsoft.com/office/drawing/2014/main" id="{2F80CD63-8AA5-4C2C-8EAB-92F55020063F}"/>
                  </a:ext>
                </a:extLst>
              </p:cNvPr>
              <p:cNvGraphicFramePr>
                <a:graphicFrameLocks noChangeAspect="1"/>
              </p:cNvGraphicFramePr>
              <p:nvPr/>
            </p:nvGraphicFramePr>
            <p:xfrm>
              <a:off x="7141185" y="1117273"/>
              <a:ext cx="5294408" cy="4361815"/>
            </p:xfrm>
            <a:graphic>
              <a:graphicData uri="http://schemas.microsoft.com/office/drawing/2017/model3d">
                <am3d:model3d r:embed="rId3">
                  <am3d:spPr>
                    <a:xfrm>
                      <a:off x="0" y="0"/>
                      <a:ext cx="5294408" cy="4361815"/>
                    </a:xfrm>
                    <a:prstGeom prst="rect">
                      <a:avLst/>
                    </a:prstGeom>
                  </am3d:spPr>
                  <am3d:camera>
                    <am3d:pos x="0" y="0" z="70866743"/>
                    <am3d:up dx="0" dy="36000000" dz="0"/>
                    <am3d:lookAt x="0" y="0" z="0"/>
                    <am3d:perspective fov="2700000"/>
                  </am3d:camera>
                  <am3d:trans>
                    <am3d:meterPerModelUnit n="1480560" d="1000000"/>
                    <am3d:preTrans dx="0" dy="0" dz="-15822396"/>
                    <am3d:scale>
                      <am3d:sx n="1000000" d="1000000"/>
                      <am3d:sy n="1000000" d="1000000"/>
                      <am3d:sz n="1000000" d="1000000"/>
                    </am3d:scale>
                    <am3d:rot ax="-512493" ay="-4076370" az="475478"/>
                    <am3d:postTrans dx="0" dy="0" dz="0"/>
                  </am3d:trans>
                  <am3d:attrSrcUrl r:id="rId4"/>
                  <am3d:raster rName="Office3DRenderer" rVer="16.0.8326">
                    <am3d:blip r:embed="rId5"/>
                  </am3d:raster>
                  <am3d:objViewport viewportSz="8897035"/>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1" name="3D Model 20" descr="Brain with lobe numbers">
                <a:extLst>
                  <a:ext uri="{FF2B5EF4-FFF2-40B4-BE49-F238E27FC236}">
                    <a16:creationId xmlns:a16="http://schemas.microsoft.com/office/drawing/2014/main" id="{2F80CD63-8AA5-4C2C-8EAB-92F55020063F}"/>
                  </a:ext>
                </a:extLst>
              </p:cNvPr>
              <p:cNvPicPr>
                <a:picLocks noGrp="1" noRot="1" noChangeAspect="1" noMove="1" noResize="1" noEditPoints="1" noAdjustHandles="1" noChangeArrowheads="1" noChangeShapeType="1" noCrop="1"/>
              </p:cNvPicPr>
              <p:nvPr/>
            </p:nvPicPr>
            <p:blipFill>
              <a:blip r:embed="rId5"/>
              <a:stretch>
                <a:fillRect/>
              </a:stretch>
            </p:blipFill>
            <p:spPr>
              <a:xfrm>
                <a:off x="7141185" y="1117273"/>
                <a:ext cx="5294408" cy="4361815"/>
              </a:xfrm>
              <a:prstGeom prst="rect">
                <a:avLst/>
              </a:prstGeom>
            </p:spPr>
          </p:pic>
        </mc:Fallback>
      </mc:AlternateContent>
      <p:sp>
        <p:nvSpPr>
          <p:cNvPr id="9" name="Title 8">
            <a:extLst>
              <a:ext uri="{FF2B5EF4-FFF2-40B4-BE49-F238E27FC236}">
                <a16:creationId xmlns:a16="http://schemas.microsoft.com/office/drawing/2014/main" id="{C73C484B-D861-45EF-AABA-0F75E943696A}"/>
              </a:ext>
            </a:extLst>
          </p:cNvPr>
          <p:cNvSpPr>
            <a:spLocks noGrp="1"/>
          </p:cNvSpPr>
          <p:nvPr>
            <p:ph type="title"/>
          </p:nvPr>
        </p:nvSpPr>
        <p:spPr>
          <a:xfrm>
            <a:off x="600856" y="-46052"/>
            <a:ext cx="3247015" cy="1487955"/>
          </a:xfrm>
        </p:spPr>
        <p:txBody>
          <a:bodyPr/>
          <a:lstStyle/>
          <a:p>
            <a:r>
              <a:rPr lang="en-AU" dirty="0">
                <a:solidFill>
                  <a:schemeClr val="bg1"/>
                </a:solidFill>
              </a:rPr>
              <a:t>Strengthening your attention</a:t>
            </a:r>
          </a:p>
        </p:txBody>
      </p:sp>
      <p:sp>
        <p:nvSpPr>
          <p:cNvPr id="10" name="Text Placeholder 9">
            <a:extLst>
              <a:ext uri="{FF2B5EF4-FFF2-40B4-BE49-F238E27FC236}">
                <a16:creationId xmlns:a16="http://schemas.microsoft.com/office/drawing/2014/main" id="{48A3ECD8-8CDF-4FBA-89F2-053C1E023076}"/>
              </a:ext>
            </a:extLst>
          </p:cNvPr>
          <p:cNvSpPr>
            <a:spLocks noGrp="1"/>
          </p:cNvSpPr>
          <p:nvPr>
            <p:ph type="body" sz="quarter" idx="10"/>
          </p:nvPr>
        </p:nvSpPr>
        <p:spPr>
          <a:xfrm>
            <a:off x="526398" y="1362163"/>
            <a:ext cx="3565880" cy="520463"/>
          </a:xfrm>
        </p:spPr>
        <p:txBody>
          <a:bodyPr anchor="t"/>
          <a:lstStyle/>
          <a:p>
            <a:pPr marL="0" lvl="1">
              <a:lnSpc>
                <a:spcPct val="110000"/>
              </a:lnSpc>
            </a:pPr>
            <a:r>
              <a:rPr lang="en-GB" sz="1600" i="1" dirty="0">
                <a:solidFill>
                  <a:schemeClr val="accent2"/>
                </a:solidFill>
              </a:rPr>
              <a:t>Attention is awareness of the here and now in a focal and perceptive way.</a:t>
            </a:r>
            <a:endParaRPr lang="en-AU" sz="1600" dirty="0">
              <a:solidFill>
                <a:schemeClr val="accent2"/>
              </a:solidFill>
            </a:endParaRPr>
          </a:p>
        </p:txBody>
      </p:sp>
      <p:grpSp>
        <p:nvGrpSpPr>
          <p:cNvPr id="12" name="Group 11" descr="Explanation of attention">
            <a:extLst>
              <a:ext uri="{FF2B5EF4-FFF2-40B4-BE49-F238E27FC236}">
                <a16:creationId xmlns:a16="http://schemas.microsoft.com/office/drawing/2014/main" id="{61C35AFE-4572-4A92-9C87-FB9443791AA2}"/>
              </a:ext>
            </a:extLst>
          </p:cNvPr>
          <p:cNvGrpSpPr/>
          <p:nvPr/>
        </p:nvGrpSpPr>
        <p:grpSpPr>
          <a:xfrm>
            <a:off x="4587546" y="3898042"/>
            <a:ext cx="7618068" cy="2961598"/>
            <a:chOff x="6069183" y="4297223"/>
            <a:chExt cx="7469372" cy="2903791"/>
          </a:xfrm>
        </p:grpSpPr>
        <p:sp>
          <p:nvSpPr>
            <p:cNvPr id="13" name="Rectangle 12">
              <a:extLst>
                <a:ext uri="{FF2B5EF4-FFF2-40B4-BE49-F238E27FC236}">
                  <a16:creationId xmlns:a16="http://schemas.microsoft.com/office/drawing/2014/main" id="{1F768ABA-93C1-48C3-B2C5-E453D0013A34}"/>
                </a:ext>
              </a:extLst>
            </p:cNvPr>
            <p:cNvSpPr/>
            <p:nvPr/>
          </p:nvSpPr>
          <p:spPr bwMode="auto">
            <a:xfrm>
              <a:off x="6069183" y="4297223"/>
              <a:ext cx="5972777" cy="2397004"/>
            </a:xfrm>
            <a:prstGeom prst="rect">
              <a:avLst/>
            </a:prstGeom>
            <a:solidFill>
              <a:schemeClr val="bg1"/>
            </a:solidFill>
            <a:ln w="12700">
              <a:solidFill>
                <a:schemeClr val="bg1">
                  <a:lumMod val="8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defRPr/>
              </a:pPr>
              <a:endParaRPr lang="en-AU" sz="2448" err="1">
                <a:gradFill>
                  <a:gsLst>
                    <a:gs pos="0">
                      <a:srgbClr val="FFFFFF"/>
                    </a:gs>
                    <a:gs pos="100000">
                      <a:srgbClr val="FFFFFF"/>
                    </a:gs>
                  </a:gsLst>
                  <a:lin ang="5400000" scaled="0"/>
                </a:gradFill>
                <a:latin typeface="Segoe UI"/>
                <a:ea typeface="Segoe UI" pitchFamily="34" charset="0"/>
                <a:cs typeface="Segoe UI" pitchFamily="34" charset="0"/>
              </a:endParaRPr>
            </a:p>
          </p:txBody>
        </p:sp>
        <p:pic>
          <p:nvPicPr>
            <p:cNvPr id="14" name="Picture 13" descr="A screenshot of a cell phone&#10;&#10;Description automatically generated">
              <a:extLst>
                <a:ext uri="{FF2B5EF4-FFF2-40B4-BE49-F238E27FC236}">
                  <a16:creationId xmlns:a16="http://schemas.microsoft.com/office/drawing/2014/main" id="{A0E48ECF-D3BB-4606-BAAE-D2D1E44F49CA}"/>
                </a:ext>
              </a:extLst>
            </p:cNvPr>
            <p:cNvPicPr>
              <a:picLocks noChangeAspect="1"/>
            </p:cNvPicPr>
            <p:nvPr/>
          </p:nvPicPr>
          <p:blipFill rotWithShape="1">
            <a:blip r:embed="rId6"/>
            <a:srcRect t="8031" b="73584"/>
            <a:stretch/>
          </p:blipFill>
          <p:spPr>
            <a:xfrm>
              <a:off x="8306239" y="5417388"/>
              <a:ext cx="3709436" cy="1212342"/>
            </a:xfrm>
            <a:prstGeom prst="rect">
              <a:avLst/>
            </a:prstGeom>
          </p:spPr>
        </p:pic>
        <p:sp>
          <p:nvSpPr>
            <p:cNvPr id="15" name="Rectangle 14">
              <a:extLst>
                <a:ext uri="{FF2B5EF4-FFF2-40B4-BE49-F238E27FC236}">
                  <a16:creationId xmlns:a16="http://schemas.microsoft.com/office/drawing/2014/main" id="{AF233FFE-813E-44E2-B717-0B61B7718EE2}"/>
                </a:ext>
              </a:extLst>
            </p:cNvPr>
            <p:cNvSpPr/>
            <p:nvPr/>
          </p:nvSpPr>
          <p:spPr>
            <a:xfrm>
              <a:off x="6142852" y="6802679"/>
              <a:ext cx="3692522" cy="398335"/>
            </a:xfrm>
            <a:prstGeom prst="rect">
              <a:avLst/>
            </a:prstGeom>
          </p:spPr>
          <p:txBody>
            <a:bodyPr wrap="none" lIns="0">
              <a:spAutoFit/>
            </a:bodyPr>
            <a:lstStyle/>
            <a:p>
              <a:pPr defTabSz="932563">
                <a:defRPr/>
              </a:pPr>
              <a:r>
                <a:rPr lang="en-GB" sz="2040" b="1">
                  <a:solidFill>
                    <a:schemeClr val="accent1"/>
                  </a:solidFill>
                  <a:latin typeface="Segoe UI"/>
                </a:rPr>
                <a:t>Download the free phone app</a:t>
              </a:r>
              <a:endParaRPr lang="en-US" sz="2040">
                <a:solidFill>
                  <a:schemeClr val="accent1"/>
                </a:solidFill>
                <a:latin typeface="Segoe UI"/>
              </a:endParaRPr>
            </a:p>
          </p:txBody>
        </p:sp>
        <p:pic>
          <p:nvPicPr>
            <p:cNvPr id="16" name="Picture 2" descr="Related image">
              <a:extLst>
                <a:ext uri="{FF2B5EF4-FFF2-40B4-BE49-F238E27FC236}">
                  <a16:creationId xmlns:a16="http://schemas.microsoft.com/office/drawing/2014/main" id="{9A350077-D524-4FBA-B8F2-58A6D60E6358}"/>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16460" b="19501"/>
            <a:stretch/>
          </p:blipFill>
          <p:spPr bwMode="auto">
            <a:xfrm>
              <a:off x="12134679" y="5795209"/>
              <a:ext cx="1403876" cy="89901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QR code">
              <a:extLst>
                <a:ext uri="{FF2B5EF4-FFF2-40B4-BE49-F238E27FC236}">
                  <a16:creationId xmlns:a16="http://schemas.microsoft.com/office/drawing/2014/main" id="{64250D25-250A-469D-9780-851A48227BD2}"/>
                </a:ext>
              </a:extLst>
            </p:cNvPr>
            <p:cNvPicPr>
              <a:picLocks noChangeAspect="1"/>
            </p:cNvPicPr>
            <p:nvPr/>
          </p:nvPicPr>
          <p:blipFill>
            <a:blip r:embed="rId8"/>
            <a:stretch>
              <a:fillRect/>
            </a:stretch>
          </p:blipFill>
          <p:spPr>
            <a:xfrm>
              <a:off x="6161902" y="4405675"/>
              <a:ext cx="2224055" cy="2224055"/>
            </a:xfrm>
            <a:prstGeom prst="rect">
              <a:avLst/>
            </a:prstGeom>
          </p:spPr>
        </p:pic>
      </p:grpSp>
      <p:sp>
        <p:nvSpPr>
          <p:cNvPr id="11" name="TextBox 10">
            <a:extLst>
              <a:ext uri="{FF2B5EF4-FFF2-40B4-BE49-F238E27FC236}">
                <a16:creationId xmlns:a16="http://schemas.microsoft.com/office/drawing/2014/main" id="{E8095843-53D2-495D-9D28-303C722336C7}"/>
              </a:ext>
            </a:extLst>
          </p:cNvPr>
          <p:cNvSpPr txBox="1"/>
          <p:nvPr/>
        </p:nvSpPr>
        <p:spPr>
          <a:xfrm>
            <a:off x="4618689" y="545"/>
            <a:ext cx="7440144" cy="932603"/>
          </a:xfrm>
          <a:prstGeom prst="rect">
            <a:avLst/>
          </a:prstGeom>
          <a:solidFill>
            <a:schemeClr val="bg1"/>
          </a:solidFill>
        </p:spPr>
        <p:txBody>
          <a:bodyPr wrap="square" lIns="186521" tIns="373041" rIns="186521" bIns="149217" rtlCol="0">
            <a:noAutofit/>
          </a:bodyPr>
          <a:lstStyle/>
          <a:p>
            <a:pPr algn="ctr" defTabSz="932563">
              <a:lnSpc>
                <a:spcPct val="90000"/>
              </a:lnSpc>
              <a:spcAft>
                <a:spcPts val="612"/>
              </a:spcAft>
              <a:defRPr/>
            </a:pPr>
            <a:r>
              <a:rPr lang="en-AU" sz="2856">
                <a:solidFill>
                  <a:schemeClr val="accent1"/>
                </a:solidFill>
                <a:latin typeface="Segoe UI Semibold"/>
              </a:rPr>
              <a:t>Mental Stillness | Thoughtless Awareness</a:t>
            </a:r>
          </a:p>
        </p:txBody>
      </p:sp>
      <p:grpSp>
        <p:nvGrpSpPr>
          <p:cNvPr id="3" name="Group 2">
            <a:extLst>
              <a:ext uri="{FF2B5EF4-FFF2-40B4-BE49-F238E27FC236}">
                <a16:creationId xmlns:a16="http://schemas.microsoft.com/office/drawing/2014/main" id="{1769B855-F17C-4121-B511-6BE806C8E709}"/>
              </a:ext>
            </a:extLst>
          </p:cNvPr>
          <p:cNvGrpSpPr/>
          <p:nvPr/>
        </p:nvGrpSpPr>
        <p:grpSpPr>
          <a:xfrm>
            <a:off x="322000" y="3632352"/>
            <a:ext cx="3907096" cy="717196"/>
            <a:chOff x="384297" y="4126719"/>
            <a:chExt cx="3830834" cy="703197"/>
          </a:xfrm>
        </p:grpSpPr>
        <p:sp>
          <p:nvSpPr>
            <p:cNvPr id="23" name="Rectangle 22">
              <a:extLst>
                <a:ext uri="{FF2B5EF4-FFF2-40B4-BE49-F238E27FC236}">
                  <a16:creationId xmlns:a16="http://schemas.microsoft.com/office/drawing/2014/main" id="{A2999299-95BF-4D36-B3B3-A8FCDAB4265A}"/>
                </a:ext>
              </a:extLst>
            </p:cNvPr>
            <p:cNvSpPr/>
            <p:nvPr/>
          </p:nvSpPr>
          <p:spPr bwMode="auto">
            <a:xfrm>
              <a:off x="384297" y="4126719"/>
              <a:ext cx="3788322" cy="703197"/>
            </a:xfrm>
            <a:prstGeom prst="rect">
              <a:avLst/>
            </a:prstGeom>
            <a:solidFill>
              <a:schemeClr val="bg1"/>
            </a:solidFill>
            <a:ln w="12700">
              <a:solidFill>
                <a:schemeClr val="bg1">
                  <a:lumMod val="8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ctr" anchorCtr="0" forceAA="0" compatLnSpc="1">
              <a:prstTxWarp prst="textNoShape">
                <a:avLst/>
              </a:prstTxWarp>
              <a:noAutofit/>
            </a:bodyPr>
            <a:lstStyle/>
            <a:p>
              <a:pPr defTabSz="951028" fontAlgn="base">
                <a:lnSpc>
                  <a:spcPct val="90000"/>
                </a:lnSpc>
                <a:spcBef>
                  <a:spcPct val="0"/>
                </a:spcBef>
                <a:spcAft>
                  <a:spcPct val="0"/>
                </a:spcAft>
                <a:defRPr/>
              </a:pPr>
              <a:r>
                <a:rPr lang="en-AU" sz="1632" dirty="0">
                  <a:solidFill>
                    <a:schemeClr val="accent1"/>
                  </a:solidFill>
                  <a:latin typeface="Segoe UI"/>
                  <a:ea typeface="Segoe UI" pitchFamily="34" charset="0"/>
                  <a:cs typeface="Segoe UI" pitchFamily="34" charset="0"/>
                </a:rPr>
                <a:t>Resist multitasking when in</a:t>
              </a:r>
              <a:br>
                <a:rPr lang="en-AU" sz="1632" dirty="0">
                  <a:solidFill>
                    <a:schemeClr val="accent1"/>
                  </a:solidFill>
                  <a:latin typeface="Segoe UI"/>
                  <a:ea typeface="Segoe UI" pitchFamily="34" charset="0"/>
                  <a:cs typeface="Segoe UI" pitchFamily="34" charset="0"/>
                </a:rPr>
              </a:br>
              <a:r>
                <a:rPr lang="en-AU" sz="1632" dirty="0">
                  <a:solidFill>
                    <a:schemeClr val="accent1"/>
                  </a:solidFill>
                  <a:latin typeface="Segoe UI"/>
                  <a:ea typeface="Segoe UI" pitchFamily="34" charset="0"/>
                  <a:cs typeface="Segoe UI" pitchFamily="34" charset="0"/>
                </a:rPr>
                <a:t>meetings</a:t>
              </a:r>
            </a:p>
          </p:txBody>
        </p:sp>
        <p:pic>
          <p:nvPicPr>
            <p:cNvPr id="24" name="Picture 23" descr="A picture containing object&#10;&#10;Description automatically generated">
              <a:extLst>
                <a:ext uri="{FF2B5EF4-FFF2-40B4-BE49-F238E27FC236}">
                  <a16:creationId xmlns:a16="http://schemas.microsoft.com/office/drawing/2014/main" id="{A1BAEC33-B9A3-4AEB-8FC1-F03E9F1B0FED}"/>
                </a:ext>
              </a:extLst>
            </p:cNvPr>
            <p:cNvPicPr>
              <a:picLocks noChangeAspect="1"/>
            </p:cNvPicPr>
            <p:nvPr/>
          </p:nvPicPr>
          <p:blipFill>
            <a:blip r:embed="rId9"/>
            <a:stretch>
              <a:fillRect/>
            </a:stretch>
          </p:blipFill>
          <p:spPr>
            <a:xfrm>
              <a:off x="3558735" y="4150119"/>
              <a:ext cx="656396" cy="656396"/>
            </a:xfrm>
            <a:prstGeom prst="rect">
              <a:avLst/>
            </a:prstGeom>
            <a:noFill/>
            <a:ln w="12700" cap="flat">
              <a:noFill/>
              <a:prstDash val="dash"/>
              <a:miter/>
            </a:ln>
          </p:spPr>
        </p:pic>
      </p:grpSp>
      <p:grpSp>
        <p:nvGrpSpPr>
          <p:cNvPr id="4" name="Group 3">
            <a:extLst>
              <a:ext uri="{FF2B5EF4-FFF2-40B4-BE49-F238E27FC236}">
                <a16:creationId xmlns:a16="http://schemas.microsoft.com/office/drawing/2014/main" id="{91B8E323-7D00-4112-8309-EEE0F4A44162}"/>
              </a:ext>
            </a:extLst>
          </p:cNvPr>
          <p:cNvGrpSpPr/>
          <p:nvPr/>
        </p:nvGrpSpPr>
        <p:grpSpPr>
          <a:xfrm>
            <a:off x="322000" y="4450334"/>
            <a:ext cx="3863738" cy="717196"/>
            <a:chOff x="384297" y="4928735"/>
            <a:chExt cx="3788322" cy="703197"/>
          </a:xfrm>
        </p:grpSpPr>
        <p:sp>
          <p:nvSpPr>
            <p:cNvPr id="25" name="Rectangle 24">
              <a:extLst>
                <a:ext uri="{FF2B5EF4-FFF2-40B4-BE49-F238E27FC236}">
                  <a16:creationId xmlns:a16="http://schemas.microsoft.com/office/drawing/2014/main" id="{A6C48D73-416D-4FC9-87D2-C077FC9CD6EB}"/>
                </a:ext>
              </a:extLst>
            </p:cNvPr>
            <p:cNvSpPr/>
            <p:nvPr/>
          </p:nvSpPr>
          <p:spPr bwMode="auto">
            <a:xfrm>
              <a:off x="384297" y="4928735"/>
              <a:ext cx="3788322" cy="703197"/>
            </a:xfrm>
            <a:prstGeom prst="rect">
              <a:avLst/>
            </a:prstGeom>
            <a:solidFill>
              <a:schemeClr val="bg1"/>
            </a:solidFill>
            <a:ln w="12700">
              <a:solidFill>
                <a:schemeClr val="bg1">
                  <a:lumMod val="8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ctr" anchorCtr="0" forceAA="0" compatLnSpc="1">
              <a:prstTxWarp prst="textNoShape">
                <a:avLst/>
              </a:prstTxWarp>
              <a:noAutofit/>
            </a:bodyPr>
            <a:lstStyle/>
            <a:p>
              <a:pPr defTabSz="951028" fontAlgn="base">
                <a:lnSpc>
                  <a:spcPct val="90000"/>
                </a:lnSpc>
                <a:spcBef>
                  <a:spcPct val="0"/>
                </a:spcBef>
                <a:spcAft>
                  <a:spcPct val="0"/>
                </a:spcAft>
                <a:defRPr/>
              </a:pPr>
              <a:r>
                <a:rPr lang="en-AU" sz="1632" dirty="0">
                  <a:solidFill>
                    <a:schemeClr val="accent1"/>
                  </a:solidFill>
                  <a:latin typeface="Segoe UI"/>
                  <a:ea typeface="Segoe UI" pitchFamily="34" charset="0"/>
                  <a:cs typeface="Segoe UI" pitchFamily="34" charset="0"/>
                </a:rPr>
                <a:t>Turn on ‘focus assist’ in</a:t>
              </a:r>
              <a:br>
                <a:rPr lang="en-AU" sz="1632" dirty="0">
                  <a:solidFill>
                    <a:schemeClr val="accent1"/>
                  </a:solidFill>
                  <a:latin typeface="Segoe UI"/>
                  <a:ea typeface="Segoe UI" pitchFamily="34" charset="0"/>
                  <a:cs typeface="Segoe UI" pitchFamily="34" charset="0"/>
                </a:rPr>
              </a:br>
              <a:r>
                <a:rPr lang="en-AU" sz="1632" dirty="0">
                  <a:solidFill>
                    <a:schemeClr val="accent1"/>
                  </a:solidFill>
                  <a:latin typeface="Segoe UI"/>
                  <a:ea typeface="Segoe UI" pitchFamily="34" charset="0"/>
                  <a:cs typeface="Segoe UI" pitchFamily="34" charset="0"/>
                </a:rPr>
                <a:t>to reduce notifications</a:t>
              </a:r>
            </a:p>
          </p:txBody>
        </p:sp>
        <p:pic>
          <p:nvPicPr>
            <p:cNvPr id="1026" name="Picture 2" descr="See the source image">
              <a:extLst>
                <a:ext uri="{FF2B5EF4-FFF2-40B4-BE49-F238E27FC236}">
                  <a16:creationId xmlns:a16="http://schemas.microsoft.com/office/drawing/2014/main" id="{0836F048-0F7A-4F05-B8EA-5A431735482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593103" y="5020459"/>
              <a:ext cx="519747" cy="51974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 name="Group 4">
            <a:extLst>
              <a:ext uri="{FF2B5EF4-FFF2-40B4-BE49-F238E27FC236}">
                <a16:creationId xmlns:a16="http://schemas.microsoft.com/office/drawing/2014/main" id="{10B6D33B-2869-4712-9B83-C9586E71DD7F}"/>
              </a:ext>
            </a:extLst>
          </p:cNvPr>
          <p:cNvGrpSpPr/>
          <p:nvPr/>
        </p:nvGrpSpPr>
        <p:grpSpPr>
          <a:xfrm>
            <a:off x="322000" y="5268316"/>
            <a:ext cx="3863738" cy="717196"/>
            <a:chOff x="384297" y="5730751"/>
            <a:chExt cx="3788322" cy="703197"/>
          </a:xfrm>
        </p:grpSpPr>
        <p:sp>
          <p:nvSpPr>
            <p:cNvPr id="27" name="Rectangle 26">
              <a:extLst>
                <a:ext uri="{FF2B5EF4-FFF2-40B4-BE49-F238E27FC236}">
                  <a16:creationId xmlns:a16="http://schemas.microsoft.com/office/drawing/2014/main" id="{51F45BC5-557C-468F-B795-51BF813E7484}"/>
                </a:ext>
              </a:extLst>
            </p:cNvPr>
            <p:cNvSpPr/>
            <p:nvPr/>
          </p:nvSpPr>
          <p:spPr bwMode="auto">
            <a:xfrm>
              <a:off x="384297" y="5730751"/>
              <a:ext cx="3788322" cy="703197"/>
            </a:xfrm>
            <a:prstGeom prst="rect">
              <a:avLst/>
            </a:prstGeom>
            <a:solidFill>
              <a:schemeClr val="bg1"/>
            </a:solidFill>
            <a:ln w="12700">
              <a:solidFill>
                <a:schemeClr val="bg1">
                  <a:lumMod val="8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ctr" anchorCtr="0" forceAA="0" compatLnSpc="1">
              <a:prstTxWarp prst="textNoShape">
                <a:avLst/>
              </a:prstTxWarp>
              <a:noAutofit/>
            </a:bodyPr>
            <a:lstStyle/>
            <a:p>
              <a:pPr defTabSz="951028" fontAlgn="base">
                <a:lnSpc>
                  <a:spcPct val="90000"/>
                </a:lnSpc>
                <a:spcBef>
                  <a:spcPct val="0"/>
                </a:spcBef>
                <a:spcAft>
                  <a:spcPct val="0"/>
                </a:spcAft>
                <a:defRPr/>
              </a:pPr>
              <a:r>
                <a:rPr lang="en-AU" sz="1632" dirty="0">
                  <a:solidFill>
                    <a:schemeClr val="accent1"/>
                  </a:solidFill>
                  <a:latin typeface="Segoe UI"/>
                  <a:ea typeface="Segoe UI" pitchFamily="34" charset="0"/>
                  <a:cs typeface="Segoe UI" pitchFamily="34" charset="0"/>
                </a:rPr>
                <a:t>Manage employee workload</a:t>
              </a:r>
            </a:p>
          </p:txBody>
        </p:sp>
        <p:pic>
          <p:nvPicPr>
            <p:cNvPr id="29" name="Picture 28" descr="A picture containing businesscard, text&#10;&#10;Description automatically generated">
              <a:extLst>
                <a:ext uri="{FF2B5EF4-FFF2-40B4-BE49-F238E27FC236}">
                  <a16:creationId xmlns:a16="http://schemas.microsoft.com/office/drawing/2014/main" id="{D9B1513F-9E51-4843-898D-5235B34F4DA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491827" y="5778556"/>
              <a:ext cx="655392" cy="655392"/>
            </a:xfrm>
            <a:prstGeom prst="rect">
              <a:avLst/>
            </a:prstGeom>
            <a:noFill/>
            <a:ln w="12700" cap="flat">
              <a:noFill/>
              <a:prstDash val="dash"/>
              <a:miter/>
            </a:ln>
          </p:spPr>
        </p:pic>
      </p:grpSp>
      <p:sp>
        <p:nvSpPr>
          <p:cNvPr id="30" name="Rectangle 29">
            <a:extLst>
              <a:ext uri="{FF2B5EF4-FFF2-40B4-BE49-F238E27FC236}">
                <a16:creationId xmlns:a16="http://schemas.microsoft.com/office/drawing/2014/main" id="{D7BAE46A-EA9C-400D-BC93-3057D5CF5259}"/>
              </a:ext>
            </a:extLst>
          </p:cNvPr>
          <p:cNvSpPr/>
          <p:nvPr/>
        </p:nvSpPr>
        <p:spPr bwMode="auto">
          <a:xfrm>
            <a:off x="322000" y="6086298"/>
            <a:ext cx="3863738" cy="717196"/>
          </a:xfrm>
          <a:prstGeom prst="rect">
            <a:avLst/>
          </a:prstGeom>
          <a:solidFill>
            <a:schemeClr val="bg1"/>
          </a:solidFill>
          <a:ln w="12700">
            <a:solidFill>
              <a:schemeClr val="bg1">
                <a:lumMod val="8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ctr" anchorCtr="0" forceAA="0" compatLnSpc="1">
            <a:prstTxWarp prst="textNoShape">
              <a:avLst/>
            </a:prstTxWarp>
            <a:noAutofit/>
          </a:bodyPr>
          <a:lstStyle/>
          <a:p>
            <a:pPr defTabSz="951028" fontAlgn="base">
              <a:lnSpc>
                <a:spcPct val="90000"/>
              </a:lnSpc>
              <a:spcBef>
                <a:spcPct val="0"/>
              </a:spcBef>
              <a:spcAft>
                <a:spcPct val="0"/>
              </a:spcAft>
              <a:defRPr/>
            </a:pPr>
            <a:r>
              <a:rPr lang="en-AU" sz="1500" dirty="0">
                <a:solidFill>
                  <a:schemeClr val="accent1"/>
                </a:solidFill>
                <a:latin typeface="Segoe UI"/>
                <a:ea typeface="Segoe UI" pitchFamily="34" charset="0"/>
                <a:cs typeface="Segoe UI" pitchFamily="34" charset="0"/>
              </a:rPr>
              <a:t>Use the Modern Collaboration Architecture – right tool for the right job</a:t>
            </a:r>
          </a:p>
        </p:txBody>
      </p:sp>
      <p:grpSp>
        <p:nvGrpSpPr>
          <p:cNvPr id="26" name="Group 25">
            <a:extLst>
              <a:ext uri="{FF2B5EF4-FFF2-40B4-BE49-F238E27FC236}">
                <a16:creationId xmlns:a16="http://schemas.microsoft.com/office/drawing/2014/main" id="{13581D72-D2B9-4B7C-86D5-83566824E303}"/>
              </a:ext>
            </a:extLst>
          </p:cNvPr>
          <p:cNvGrpSpPr/>
          <p:nvPr/>
        </p:nvGrpSpPr>
        <p:grpSpPr>
          <a:xfrm>
            <a:off x="322000" y="2020254"/>
            <a:ext cx="3863738" cy="717196"/>
            <a:chOff x="384297" y="3348103"/>
            <a:chExt cx="3788322" cy="703197"/>
          </a:xfrm>
        </p:grpSpPr>
        <p:sp>
          <p:nvSpPr>
            <p:cNvPr id="28" name="Rectangle 27">
              <a:extLst>
                <a:ext uri="{FF2B5EF4-FFF2-40B4-BE49-F238E27FC236}">
                  <a16:creationId xmlns:a16="http://schemas.microsoft.com/office/drawing/2014/main" id="{BA5663CF-37A3-49DA-8663-EF04BBE09BE5}"/>
                </a:ext>
              </a:extLst>
            </p:cNvPr>
            <p:cNvSpPr/>
            <p:nvPr/>
          </p:nvSpPr>
          <p:spPr bwMode="auto">
            <a:xfrm>
              <a:off x="384297" y="3348103"/>
              <a:ext cx="3788322" cy="703197"/>
            </a:xfrm>
            <a:prstGeom prst="rect">
              <a:avLst/>
            </a:prstGeom>
            <a:solidFill>
              <a:schemeClr val="bg1"/>
            </a:solidFill>
            <a:ln w="12700">
              <a:solidFill>
                <a:schemeClr val="bg1">
                  <a:lumMod val="8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ctr" anchorCtr="0" forceAA="0" compatLnSpc="1">
              <a:prstTxWarp prst="textNoShape">
                <a:avLst/>
              </a:prstTxWarp>
              <a:noAutofit/>
            </a:bodyPr>
            <a:lstStyle/>
            <a:p>
              <a:pPr defTabSz="951028" fontAlgn="base">
                <a:lnSpc>
                  <a:spcPct val="90000"/>
                </a:lnSpc>
                <a:spcBef>
                  <a:spcPct val="0"/>
                </a:spcBef>
                <a:spcAft>
                  <a:spcPct val="0"/>
                </a:spcAft>
                <a:defRPr/>
              </a:pPr>
              <a:r>
                <a:rPr lang="en-AU" sz="1632" dirty="0">
                  <a:solidFill>
                    <a:schemeClr val="accent1"/>
                  </a:solidFill>
                  <a:latin typeface="Segoe UI"/>
                  <a:ea typeface="Segoe UI" pitchFamily="34" charset="0"/>
                  <a:cs typeface="Segoe UI" pitchFamily="34" charset="0"/>
                </a:rPr>
                <a:t>Allocate </a:t>
              </a:r>
              <a:r>
                <a:rPr lang="en-AU" sz="1632" b="1" dirty="0">
                  <a:solidFill>
                    <a:schemeClr val="accent1"/>
                  </a:solidFill>
                  <a:latin typeface="Segoe UI"/>
                  <a:ea typeface="Segoe UI" pitchFamily="34" charset="0"/>
                  <a:cs typeface="Segoe UI" pitchFamily="34" charset="0"/>
                </a:rPr>
                <a:t>Focus time</a:t>
              </a:r>
              <a:r>
                <a:rPr lang="en-AU" sz="1632" dirty="0">
                  <a:solidFill>
                    <a:schemeClr val="accent1"/>
                  </a:solidFill>
                  <a:latin typeface="Segoe UI"/>
                  <a:ea typeface="Segoe UI" pitchFamily="34" charset="0"/>
                  <a:cs typeface="Segoe UI" pitchFamily="34" charset="0"/>
                </a:rPr>
                <a:t> in your</a:t>
              </a:r>
              <a:br>
                <a:rPr lang="en-AU" sz="1632" dirty="0">
                  <a:solidFill>
                    <a:schemeClr val="accent1"/>
                  </a:solidFill>
                  <a:latin typeface="Segoe UI"/>
                  <a:ea typeface="Segoe UI" pitchFamily="34" charset="0"/>
                  <a:cs typeface="Segoe UI" pitchFamily="34" charset="0"/>
                </a:rPr>
              </a:br>
              <a:r>
                <a:rPr lang="en-AU" sz="1632" dirty="0">
                  <a:solidFill>
                    <a:schemeClr val="accent1"/>
                  </a:solidFill>
                  <a:latin typeface="Segoe UI"/>
                  <a:ea typeface="Segoe UI" pitchFamily="34" charset="0"/>
                  <a:cs typeface="Segoe UI" pitchFamily="34" charset="0"/>
                </a:rPr>
                <a:t>calendar</a:t>
              </a:r>
            </a:p>
          </p:txBody>
        </p:sp>
        <p:pic>
          <p:nvPicPr>
            <p:cNvPr id="31" name="Picture 30" descr="A close up of a logo&#10;&#10;Description automatically generated">
              <a:extLst>
                <a:ext uri="{FF2B5EF4-FFF2-40B4-BE49-F238E27FC236}">
                  <a16:creationId xmlns:a16="http://schemas.microsoft.com/office/drawing/2014/main" id="{70800DF1-128D-48A4-9D1A-3AEF03EE51F9}"/>
                </a:ext>
              </a:extLst>
            </p:cNvPr>
            <p:cNvPicPr>
              <a:picLocks noChangeAspect="1"/>
            </p:cNvPicPr>
            <p:nvPr/>
          </p:nvPicPr>
          <p:blipFill>
            <a:blip r:embed="rId12">
              <a:extLst>
                <a:ext uri="{BEBA8EAE-BF5A-486C-A8C5-ECC9F3942E4B}">
                  <a14:imgProps xmlns:a14="http://schemas.microsoft.com/office/drawing/2010/main">
                    <a14:imgLayer r:embed="rId13">
                      <a14:imgEffect>
                        <a14:saturation sat="33000"/>
                      </a14:imgEffect>
                    </a14:imgLayer>
                  </a14:imgProps>
                </a:ext>
                <a:ext uri="{28A0092B-C50C-407E-A947-70E740481C1C}">
                  <a14:useLocalDpi xmlns:a14="http://schemas.microsoft.com/office/drawing/2010/main" val="0"/>
                </a:ext>
              </a:extLst>
            </a:blip>
            <a:stretch>
              <a:fillRect/>
            </a:stretch>
          </p:blipFill>
          <p:spPr>
            <a:xfrm>
              <a:off x="3558735" y="3423522"/>
              <a:ext cx="588484" cy="588484"/>
            </a:xfrm>
            <a:prstGeom prst="rect">
              <a:avLst/>
            </a:prstGeom>
            <a:noFill/>
            <a:ln w="12700" cap="flat">
              <a:noFill/>
              <a:prstDash val="dash"/>
              <a:miter/>
            </a:ln>
          </p:spPr>
        </p:pic>
      </p:grpSp>
      <p:grpSp>
        <p:nvGrpSpPr>
          <p:cNvPr id="2" name="Group 1">
            <a:extLst>
              <a:ext uri="{FF2B5EF4-FFF2-40B4-BE49-F238E27FC236}">
                <a16:creationId xmlns:a16="http://schemas.microsoft.com/office/drawing/2014/main" id="{1E86F651-21A0-40D6-AA9A-57ADC405A588}"/>
              </a:ext>
            </a:extLst>
          </p:cNvPr>
          <p:cNvGrpSpPr/>
          <p:nvPr/>
        </p:nvGrpSpPr>
        <p:grpSpPr>
          <a:xfrm>
            <a:off x="322000" y="2838236"/>
            <a:ext cx="3863738" cy="717196"/>
            <a:chOff x="322000" y="2838236"/>
            <a:chExt cx="3863738" cy="717196"/>
          </a:xfrm>
        </p:grpSpPr>
        <p:sp>
          <p:nvSpPr>
            <p:cNvPr id="18" name="Rectangle 17">
              <a:extLst>
                <a:ext uri="{FF2B5EF4-FFF2-40B4-BE49-F238E27FC236}">
                  <a16:creationId xmlns:a16="http://schemas.microsoft.com/office/drawing/2014/main" id="{6C3A5386-58F2-4EBF-8623-2A018D5B0255}"/>
                </a:ext>
              </a:extLst>
            </p:cNvPr>
            <p:cNvSpPr/>
            <p:nvPr/>
          </p:nvSpPr>
          <p:spPr bwMode="auto">
            <a:xfrm>
              <a:off x="322000" y="2838236"/>
              <a:ext cx="3863738" cy="717196"/>
            </a:xfrm>
            <a:prstGeom prst="rect">
              <a:avLst/>
            </a:prstGeom>
            <a:solidFill>
              <a:schemeClr val="bg1"/>
            </a:solidFill>
            <a:ln w="12700">
              <a:solidFill>
                <a:schemeClr val="bg1">
                  <a:lumMod val="8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ctr" anchorCtr="0" forceAA="0" compatLnSpc="1">
              <a:prstTxWarp prst="textNoShape">
                <a:avLst/>
              </a:prstTxWarp>
              <a:noAutofit/>
            </a:bodyPr>
            <a:lstStyle/>
            <a:p>
              <a:pPr defTabSz="951028" fontAlgn="base">
                <a:lnSpc>
                  <a:spcPct val="90000"/>
                </a:lnSpc>
                <a:spcBef>
                  <a:spcPct val="0"/>
                </a:spcBef>
                <a:spcAft>
                  <a:spcPct val="0"/>
                </a:spcAft>
                <a:defRPr/>
              </a:pPr>
              <a:r>
                <a:rPr lang="en-AU" sz="1632" dirty="0">
                  <a:solidFill>
                    <a:schemeClr val="accent1"/>
                  </a:solidFill>
                  <a:latin typeface="Segoe UI"/>
                  <a:ea typeface="Segoe UI" pitchFamily="34" charset="0"/>
                  <a:cs typeface="Segoe UI" pitchFamily="34" charset="0"/>
                </a:rPr>
                <a:t>Do not build communities in</a:t>
              </a:r>
              <a:br>
                <a:rPr lang="en-AU" sz="1632" dirty="0">
                  <a:solidFill>
                    <a:schemeClr val="accent1"/>
                  </a:solidFill>
                  <a:latin typeface="Segoe UI"/>
                  <a:ea typeface="Segoe UI" pitchFamily="34" charset="0"/>
                  <a:cs typeface="Segoe UI" pitchFamily="34" charset="0"/>
                </a:rPr>
              </a:br>
              <a:r>
                <a:rPr lang="en-AU" sz="1632" dirty="0">
                  <a:solidFill>
                    <a:schemeClr val="accent1"/>
                  </a:solidFill>
                  <a:latin typeface="Segoe UI"/>
                  <a:ea typeface="Segoe UI" pitchFamily="34" charset="0"/>
                  <a:cs typeface="Segoe UI" pitchFamily="34" charset="0"/>
                </a:rPr>
                <a:t>team areas</a:t>
              </a:r>
            </a:p>
          </p:txBody>
        </p:sp>
        <p:pic>
          <p:nvPicPr>
            <p:cNvPr id="32" name="Picture 31" descr="A picture containing object&#10;&#10;Description automatically generated">
              <a:extLst>
                <a:ext uri="{FF2B5EF4-FFF2-40B4-BE49-F238E27FC236}">
                  <a16:creationId xmlns:a16="http://schemas.microsoft.com/office/drawing/2014/main" id="{752B3816-191E-4605-A1C3-C7093B06D303}"/>
                </a:ext>
              </a:extLst>
            </p:cNvPr>
            <p:cNvPicPr>
              <a:picLocks noChangeAspect="1"/>
            </p:cNvPicPr>
            <p:nvPr/>
          </p:nvPicPr>
          <p:blipFill>
            <a:blip r:embed="rId9"/>
            <a:stretch>
              <a:fillRect/>
            </a:stretch>
          </p:blipFill>
          <p:spPr>
            <a:xfrm>
              <a:off x="3502454" y="2857431"/>
              <a:ext cx="669463" cy="669463"/>
            </a:xfrm>
            <a:prstGeom prst="rect">
              <a:avLst/>
            </a:prstGeom>
            <a:noFill/>
            <a:ln w="12700" cap="flat">
              <a:noFill/>
              <a:prstDash val="dash"/>
              <a:miter/>
            </a:ln>
          </p:spPr>
        </p:pic>
      </p:grpSp>
    </p:spTree>
    <p:extLst>
      <p:ext uri="{BB962C8B-B14F-4D97-AF65-F5344CB8AC3E}">
        <p14:creationId xmlns:p14="http://schemas.microsoft.com/office/powerpoint/2010/main" val="15472364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500"/>
                                        <p:tgtEl>
                                          <p:spTgt spid="4"/>
                                        </p:tgtEl>
                                      </p:cBhvr>
                                    </p:animEffect>
                                  </p:childTnLst>
                                </p:cTn>
                              </p:par>
                            </p:childTnLst>
                          </p:cTn>
                        </p:par>
                        <p:par>
                          <p:cTn id="25" fill="hold">
                            <p:stCondLst>
                              <p:cond delay="2000"/>
                            </p:stCondLst>
                            <p:childTnLst>
                              <p:par>
                                <p:cTn id="26" presetID="10" presetClass="entr" presetSubtype="0" fill="hold" nodeType="after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500"/>
                                        <p:tgtEl>
                                          <p:spTgt spid="5"/>
                                        </p:tgtEl>
                                      </p:cBhvr>
                                    </p:animEffect>
                                  </p:childTnLst>
                                </p:cTn>
                              </p:par>
                            </p:childTnLst>
                          </p:cTn>
                        </p:par>
                        <p:par>
                          <p:cTn id="29" fill="hold">
                            <p:stCondLst>
                              <p:cond delay="2500"/>
                            </p:stCondLst>
                            <p:childTnLst>
                              <p:par>
                                <p:cTn id="30" presetID="10" presetClass="entr" presetSubtype="0" fill="hold" grpId="0" nodeType="after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fade">
                                      <p:cBhvr>
                                        <p:cTn id="3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9DDCE44-1F6D-468D-982D-932869C5E639}"/>
              </a:ext>
            </a:extLst>
          </p:cNvPr>
          <p:cNvSpPr txBox="1"/>
          <p:nvPr/>
        </p:nvSpPr>
        <p:spPr>
          <a:xfrm>
            <a:off x="662471" y="4419312"/>
            <a:ext cx="11521039" cy="1152484"/>
          </a:xfrm>
          <a:prstGeom prst="rect">
            <a:avLst/>
          </a:prstGeom>
          <a:noFill/>
          <a:effectLst/>
        </p:spPr>
        <p:txBody>
          <a:bodyPr wrap="square" lIns="0" tIns="0" rIns="0" bIns="0" rtlCol="0">
            <a:spAutoFit/>
          </a:bodyPr>
          <a:lstStyle/>
          <a:p>
            <a:pPr algn="ctr" defTabSz="932563">
              <a:defRPr/>
            </a:pPr>
            <a:r>
              <a:rPr lang="en-AU" sz="7343">
                <a:latin typeface="Segoe UI"/>
              </a:rPr>
              <a:t>Usage ≠ Adoption</a:t>
            </a:r>
          </a:p>
        </p:txBody>
      </p:sp>
      <p:grpSp>
        <p:nvGrpSpPr>
          <p:cNvPr id="19" name="Group 18" descr="Definition of Usage">
            <a:extLst>
              <a:ext uri="{FF2B5EF4-FFF2-40B4-BE49-F238E27FC236}">
                <a16:creationId xmlns:a16="http://schemas.microsoft.com/office/drawing/2014/main" id="{27748E86-1D81-4D1A-8C9D-A87743360829}"/>
              </a:ext>
            </a:extLst>
          </p:cNvPr>
          <p:cNvGrpSpPr/>
          <p:nvPr/>
        </p:nvGrpSpPr>
        <p:grpSpPr>
          <a:xfrm>
            <a:off x="1053050" y="1553410"/>
            <a:ext cx="4476746" cy="3083636"/>
            <a:chOff x="1864074" y="1537406"/>
            <a:chExt cx="4390608" cy="3024303"/>
          </a:xfrm>
        </p:grpSpPr>
        <p:sp>
          <p:nvSpPr>
            <p:cNvPr id="20" name="TextBox 19">
              <a:extLst>
                <a:ext uri="{FF2B5EF4-FFF2-40B4-BE49-F238E27FC236}">
                  <a16:creationId xmlns:a16="http://schemas.microsoft.com/office/drawing/2014/main" id="{B79226BF-2476-4B4B-A1D1-31C5DDA717DA}"/>
                </a:ext>
              </a:extLst>
            </p:cNvPr>
            <p:cNvSpPr txBox="1"/>
            <p:nvPr/>
          </p:nvSpPr>
          <p:spPr>
            <a:xfrm>
              <a:off x="1864074" y="1537406"/>
              <a:ext cx="4214702" cy="1792536"/>
            </a:xfrm>
            <a:prstGeom prst="rect">
              <a:avLst/>
            </a:prstGeom>
            <a:ln w="57150">
              <a:noFill/>
            </a:ln>
            <a:effectLst/>
          </p:spPr>
          <p:txBody>
            <a:bodyPr wrap="square" rtlCol="0" anchor="ctr">
              <a:spAutoFit/>
            </a:bodyPr>
            <a:lstStyle/>
            <a:p>
              <a:pPr algn="ctr" defTabSz="932215">
                <a:lnSpc>
                  <a:spcPct val="110000"/>
                </a:lnSpc>
                <a:defRPr/>
              </a:pPr>
              <a:r>
                <a:rPr lang="en-GB" sz="2040" kern="0">
                  <a:solidFill>
                    <a:schemeClr val="accent1"/>
                  </a:solidFill>
                  <a:latin typeface="Segoe UI Light" panose="020B0502040204020203" pitchFamily="34" charset="0"/>
                  <a:cs typeface="Segoe UI Light" panose="020B0502040204020203" pitchFamily="34" charset="0"/>
                </a:rPr>
                <a:t>The act of a user consuming a service that’s made available to them</a:t>
              </a:r>
              <a:br>
                <a:rPr lang="en-GB" sz="2040" kern="0">
                  <a:solidFill>
                    <a:schemeClr val="accent1"/>
                  </a:solidFill>
                  <a:latin typeface="Segoe UI Light" panose="020B0502040204020203" pitchFamily="34" charset="0"/>
                  <a:cs typeface="Segoe UI Light" panose="020B0502040204020203" pitchFamily="34" charset="0"/>
                </a:rPr>
              </a:br>
              <a:r>
                <a:rPr lang="en-GB" sz="2040" kern="0">
                  <a:solidFill>
                    <a:schemeClr val="accent1"/>
                  </a:solidFill>
                  <a:latin typeface="Segoe UI Light" panose="020B0502040204020203" pitchFamily="34" charset="0"/>
                  <a:cs typeface="Segoe UI Light" panose="020B0502040204020203" pitchFamily="34" charset="0"/>
                </a:rPr>
                <a:t>(</a:t>
              </a:r>
              <a:r>
                <a:rPr lang="en-GB" b="1" kern="0">
                  <a:solidFill>
                    <a:schemeClr val="accent1"/>
                  </a:solidFill>
                  <a:latin typeface="Segoe UI" panose="020B0502040204020203" pitchFamily="34" charset="0"/>
                  <a:cs typeface="Segoe UI" panose="020B0502040204020203" pitchFamily="34" charset="0"/>
                </a:rPr>
                <a:t>ad-hoc consumption</a:t>
              </a:r>
              <a:r>
                <a:rPr lang="en-GB" sz="2040" kern="0">
                  <a:solidFill>
                    <a:schemeClr val="accent1"/>
                  </a:solidFill>
                  <a:latin typeface="Segoe UI Light" panose="020B0502040204020203" pitchFamily="34" charset="0"/>
                  <a:cs typeface="Segoe UI Light" panose="020B0502040204020203" pitchFamily="34" charset="0"/>
                </a:rPr>
                <a:t>; people see new features but don’t know what to do with them)</a:t>
              </a:r>
            </a:p>
          </p:txBody>
        </p:sp>
        <p:sp>
          <p:nvSpPr>
            <p:cNvPr id="21" name="Arc 20">
              <a:extLst>
                <a:ext uri="{FF2B5EF4-FFF2-40B4-BE49-F238E27FC236}">
                  <a16:creationId xmlns:a16="http://schemas.microsoft.com/office/drawing/2014/main" id="{C9C780E5-BBFE-4BBE-AB43-97E163921D8E}"/>
                </a:ext>
              </a:extLst>
            </p:cNvPr>
            <p:cNvSpPr/>
            <p:nvPr/>
          </p:nvSpPr>
          <p:spPr>
            <a:xfrm rot="20366769" flipH="1">
              <a:off x="3825209" y="1967190"/>
              <a:ext cx="2429473" cy="2594519"/>
            </a:xfrm>
            <a:prstGeom prst="arc">
              <a:avLst>
                <a:gd name="adj1" fmla="val 20489521"/>
                <a:gd name="adj2" fmla="val 4420916"/>
              </a:avLst>
            </a:prstGeom>
            <a:ln w="12700">
              <a:solidFill>
                <a:schemeClr val="tx1">
                  <a:lumMod val="50000"/>
                  <a:lumOff val="50000"/>
                </a:schemeClr>
              </a:solidFill>
              <a:head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defTabSz="932215">
                <a:defRPr/>
              </a:pPr>
              <a:endParaRPr lang="en-AU" sz="1598" kern="0">
                <a:solidFill>
                  <a:schemeClr val="accent1"/>
                </a:solidFill>
                <a:latin typeface="Segoe UI"/>
              </a:endParaRPr>
            </a:p>
          </p:txBody>
        </p:sp>
      </p:grpSp>
      <p:grpSp>
        <p:nvGrpSpPr>
          <p:cNvPr id="22" name="Group 21" descr="Definition of adoption">
            <a:extLst>
              <a:ext uri="{FF2B5EF4-FFF2-40B4-BE49-F238E27FC236}">
                <a16:creationId xmlns:a16="http://schemas.microsoft.com/office/drawing/2014/main" id="{794FB17C-BD52-4D1F-A7B7-B9857A327168}"/>
              </a:ext>
            </a:extLst>
          </p:cNvPr>
          <p:cNvGrpSpPr/>
          <p:nvPr/>
        </p:nvGrpSpPr>
        <p:grpSpPr>
          <a:xfrm>
            <a:off x="6077692" y="2245062"/>
            <a:ext cx="6105817" cy="2317328"/>
            <a:chOff x="7015338" y="2278289"/>
            <a:chExt cx="5988332" cy="2272739"/>
          </a:xfrm>
        </p:grpSpPr>
        <p:sp>
          <p:nvSpPr>
            <p:cNvPr id="23" name="TextBox 22">
              <a:extLst>
                <a:ext uri="{FF2B5EF4-FFF2-40B4-BE49-F238E27FC236}">
                  <a16:creationId xmlns:a16="http://schemas.microsoft.com/office/drawing/2014/main" id="{3D3576CD-3F0C-4D7F-86F3-16144FB3BE3F}"/>
                </a:ext>
              </a:extLst>
            </p:cNvPr>
            <p:cNvSpPr txBox="1"/>
            <p:nvPr/>
          </p:nvSpPr>
          <p:spPr>
            <a:xfrm>
              <a:off x="9358428" y="2278289"/>
              <a:ext cx="3645242" cy="1311564"/>
            </a:xfrm>
            <a:prstGeom prst="rect">
              <a:avLst/>
            </a:prstGeom>
            <a:ln w="57150">
              <a:noFill/>
            </a:ln>
          </p:spPr>
          <p:txBody>
            <a:bodyPr wrap="square" rtlCol="0" anchor="ctr">
              <a:spAutoFit/>
            </a:bodyPr>
            <a:lstStyle/>
            <a:p>
              <a:pPr algn="ctr" defTabSz="932215">
                <a:lnSpc>
                  <a:spcPct val="110000"/>
                </a:lnSpc>
                <a:defRPr/>
              </a:pPr>
              <a:r>
                <a:rPr lang="en-GB" b="1" u="sng" kern="0">
                  <a:solidFill>
                    <a:schemeClr val="accent1"/>
                  </a:solidFill>
                  <a:latin typeface="Segoe UI" panose="020B0502040204020203" pitchFamily="34" charset="0"/>
                  <a:cs typeface="Segoe UI" panose="020B0502040204020203" pitchFamily="34" charset="0"/>
                </a:rPr>
                <a:t>Deep, habitual usage</a:t>
              </a:r>
              <a:r>
                <a:rPr lang="en-GB" b="1" kern="0">
                  <a:solidFill>
                    <a:schemeClr val="accent1"/>
                  </a:solidFill>
                  <a:latin typeface="Segoe UI" panose="020B0502040204020203" pitchFamily="34" charset="0"/>
                  <a:cs typeface="Segoe UI" panose="020B0502040204020203" pitchFamily="34" charset="0"/>
                </a:rPr>
                <a:t> that delivers </a:t>
              </a:r>
              <a:r>
                <a:rPr lang="en-GB" b="1" u="sng" kern="0">
                  <a:solidFill>
                    <a:schemeClr val="accent1"/>
                  </a:solidFill>
                  <a:latin typeface="Segoe UI" panose="020B0502040204020203" pitchFamily="34" charset="0"/>
                  <a:cs typeface="Segoe UI" panose="020B0502040204020203" pitchFamily="34" charset="0"/>
                </a:rPr>
                <a:t>tangible value</a:t>
              </a:r>
              <a:r>
                <a:rPr lang="en-GB" b="1" kern="0">
                  <a:solidFill>
                    <a:schemeClr val="accent1"/>
                  </a:solidFill>
                  <a:latin typeface="Segoe UI" panose="020B0502040204020203" pitchFamily="34" charset="0"/>
                  <a:cs typeface="Segoe UI" panose="020B0502040204020203" pitchFamily="34" charset="0"/>
                </a:rPr>
                <a:t> </a:t>
              </a:r>
              <a:r>
                <a:rPr lang="en-GB" kern="0">
                  <a:solidFill>
                    <a:schemeClr val="accent1"/>
                  </a:solidFill>
                  <a:latin typeface="Segoe UI Light"/>
                  <a:cs typeface="MV Boli" panose="02000500030200090000" pitchFamily="2" charset="0"/>
                </a:rPr>
                <a:t>to the employee, Line of Business, and/or the organization</a:t>
              </a:r>
            </a:p>
          </p:txBody>
        </p:sp>
        <p:sp>
          <p:nvSpPr>
            <p:cNvPr id="24" name="Arc 23">
              <a:extLst>
                <a:ext uri="{FF2B5EF4-FFF2-40B4-BE49-F238E27FC236}">
                  <a16:creationId xmlns:a16="http://schemas.microsoft.com/office/drawing/2014/main" id="{0DE37FAB-2174-45F4-A9A0-079C32C64E78}"/>
                </a:ext>
              </a:extLst>
            </p:cNvPr>
            <p:cNvSpPr/>
            <p:nvPr/>
          </p:nvSpPr>
          <p:spPr>
            <a:xfrm>
              <a:off x="7015338" y="2714584"/>
              <a:ext cx="3715971" cy="1836444"/>
            </a:xfrm>
            <a:prstGeom prst="arc">
              <a:avLst>
                <a:gd name="adj1" fmla="val 21476280"/>
                <a:gd name="adj2" fmla="val 5149115"/>
              </a:avLst>
            </a:prstGeom>
            <a:ln w="12700">
              <a:solidFill>
                <a:schemeClr val="tx1">
                  <a:lumMod val="50000"/>
                  <a:lumOff val="50000"/>
                </a:schemeClr>
              </a:solidFill>
              <a:head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defTabSz="932215">
                <a:defRPr/>
              </a:pPr>
              <a:endParaRPr lang="en-AU" sz="1598" kern="0">
                <a:solidFill>
                  <a:schemeClr val="accent1"/>
                </a:solidFill>
                <a:latin typeface="Segoe UI"/>
              </a:endParaRPr>
            </a:p>
          </p:txBody>
        </p:sp>
      </p:grpSp>
      <p:grpSp>
        <p:nvGrpSpPr>
          <p:cNvPr id="25" name="Group 24" descr="End User Change">
            <a:extLst>
              <a:ext uri="{FF2B5EF4-FFF2-40B4-BE49-F238E27FC236}">
                <a16:creationId xmlns:a16="http://schemas.microsoft.com/office/drawing/2014/main" id="{575EF30B-E335-4639-BC27-1A3F6E62CF29}"/>
              </a:ext>
            </a:extLst>
          </p:cNvPr>
          <p:cNvGrpSpPr/>
          <p:nvPr/>
        </p:nvGrpSpPr>
        <p:grpSpPr>
          <a:xfrm>
            <a:off x="7193519" y="1222087"/>
            <a:ext cx="2594302" cy="1913157"/>
            <a:chOff x="8109701" y="1275001"/>
            <a:chExt cx="2544386" cy="1876347"/>
          </a:xfrm>
        </p:grpSpPr>
        <p:sp>
          <p:nvSpPr>
            <p:cNvPr id="26" name="TextBox 25">
              <a:extLst>
                <a:ext uri="{FF2B5EF4-FFF2-40B4-BE49-F238E27FC236}">
                  <a16:creationId xmlns:a16="http://schemas.microsoft.com/office/drawing/2014/main" id="{4B551B6C-E5A0-46B0-8E1D-7C02414DB11A}"/>
                </a:ext>
              </a:extLst>
            </p:cNvPr>
            <p:cNvSpPr txBox="1"/>
            <p:nvPr/>
          </p:nvSpPr>
          <p:spPr>
            <a:xfrm>
              <a:off x="8109701" y="1275001"/>
              <a:ext cx="1913910" cy="657546"/>
            </a:xfrm>
            <a:prstGeom prst="rect">
              <a:avLst/>
            </a:prstGeom>
            <a:ln w="57150">
              <a:noFill/>
            </a:ln>
          </p:spPr>
          <p:txBody>
            <a:bodyPr wrap="square" rtlCol="0" anchor="ctr">
              <a:spAutoFit/>
            </a:bodyPr>
            <a:lstStyle/>
            <a:p>
              <a:pPr algn="ctr" defTabSz="932215">
                <a:defRPr/>
              </a:pPr>
              <a:r>
                <a:rPr lang="en-AU" b="1" kern="0">
                  <a:solidFill>
                    <a:schemeClr val="accent1"/>
                  </a:solidFill>
                  <a:latin typeface="+mj-lt"/>
                  <a:cs typeface="MV Boli" panose="02000500030200090000" pitchFamily="2" charset="0"/>
                </a:rPr>
                <a:t>End User</a:t>
              </a:r>
            </a:p>
            <a:p>
              <a:pPr algn="ctr" defTabSz="932215">
                <a:defRPr/>
              </a:pPr>
              <a:r>
                <a:rPr lang="en-AU" b="1" kern="0">
                  <a:solidFill>
                    <a:schemeClr val="accent1"/>
                  </a:solidFill>
                  <a:latin typeface="+mj-lt"/>
                  <a:cs typeface="MV Boli" panose="02000500030200090000" pitchFamily="2" charset="0"/>
                </a:rPr>
                <a:t>Change</a:t>
              </a:r>
            </a:p>
          </p:txBody>
        </p:sp>
        <p:sp>
          <p:nvSpPr>
            <p:cNvPr id="27" name="Arc 26">
              <a:extLst>
                <a:ext uri="{FF2B5EF4-FFF2-40B4-BE49-F238E27FC236}">
                  <a16:creationId xmlns:a16="http://schemas.microsoft.com/office/drawing/2014/main" id="{8F3156D0-EB01-4C76-89CF-B54CFB63ACDC}"/>
                </a:ext>
              </a:extLst>
            </p:cNvPr>
            <p:cNvSpPr/>
            <p:nvPr/>
          </p:nvSpPr>
          <p:spPr>
            <a:xfrm>
              <a:off x="8932220" y="1563780"/>
              <a:ext cx="1721867" cy="1587568"/>
            </a:xfrm>
            <a:prstGeom prst="arc">
              <a:avLst>
                <a:gd name="adj1" fmla="val 15738897"/>
                <a:gd name="adj2" fmla="val 0"/>
              </a:avLst>
            </a:prstGeom>
            <a:ln w="12700">
              <a:solidFill>
                <a:schemeClr val="tx1">
                  <a:lumMod val="50000"/>
                  <a:lumOff val="50000"/>
                </a:schemeClr>
              </a:solidFill>
              <a:head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defTabSz="932215">
                <a:defRPr/>
              </a:pPr>
              <a:endParaRPr lang="en-AU" sz="1598" kern="0">
                <a:solidFill>
                  <a:schemeClr val="accent1"/>
                </a:solidFill>
                <a:latin typeface="+mj-lt"/>
              </a:endParaRPr>
            </a:p>
          </p:txBody>
        </p:sp>
      </p:grpSp>
      <p:grpSp>
        <p:nvGrpSpPr>
          <p:cNvPr id="28" name="Group 27" descr="Individual choice">
            <a:extLst>
              <a:ext uri="{FF2B5EF4-FFF2-40B4-BE49-F238E27FC236}">
                <a16:creationId xmlns:a16="http://schemas.microsoft.com/office/drawing/2014/main" id="{B5E72FB4-0B0F-4F41-858D-6F383C7FEEC9}"/>
              </a:ext>
            </a:extLst>
          </p:cNvPr>
          <p:cNvGrpSpPr/>
          <p:nvPr/>
        </p:nvGrpSpPr>
        <p:grpSpPr>
          <a:xfrm>
            <a:off x="9569891" y="860581"/>
            <a:ext cx="1951457" cy="1386295"/>
            <a:chOff x="10440349" y="962991"/>
            <a:chExt cx="1913909" cy="1359623"/>
          </a:xfrm>
        </p:grpSpPr>
        <p:sp>
          <p:nvSpPr>
            <p:cNvPr id="29" name="TextBox 28">
              <a:extLst>
                <a:ext uri="{FF2B5EF4-FFF2-40B4-BE49-F238E27FC236}">
                  <a16:creationId xmlns:a16="http://schemas.microsoft.com/office/drawing/2014/main" id="{238231B9-5BE0-4535-B257-86549AED9EC9}"/>
                </a:ext>
              </a:extLst>
            </p:cNvPr>
            <p:cNvSpPr txBox="1"/>
            <p:nvPr/>
          </p:nvSpPr>
          <p:spPr>
            <a:xfrm>
              <a:off x="10440349" y="962991"/>
              <a:ext cx="1913909" cy="657546"/>
            </a:xfrm>
            <a:prstGeom prst="rect">
              <a:avLst/>
            </a:prstGeom>
            <a:ln w="57150">
              <a:noFill/>
            </a:ln>
          </p:spPr>
          <p:txBody>
            <a:bodyPr wrap="square" rtlCol="0" anchor="ctr">
              <a:spAutoFit/>
            </a:bodyPr>
            <a:lstStyle/>
            <a:p>
              <a:pPr algn="ctr" defTabSz="932215">
                <a:defRPr/>
              </a:pPr>
              <a:r>
                <a:rPr lang="en-AU" b="1" kern="0">
                  <a:solidFill>
                    <a:schemeClr val="accent1"/>
                  </a:solidFill>
                  <a:latin typeface="+mj-lt"/>
                  <a:cs typeface="MV Boli" panose="02000500030200090000" pitchFamily="2" charset="0"/>
                </a:rPr>
                <a:t>Individual Choice</a:t>
              </a:r>
            </a:p>
          </p:txBody>
        </p:sp>
        <p:sp>
          <p:nvSpPr>
            <p:cNvPr id="30" name="Arc 29">
              <a:extLst>
                <a:ext uri="{FF2B5EF4-FFF2-40B4-BE49-F238E27FC236}">
                  <a16:creationId xmlns:a16="http://schemas.microsoft.com/office/drawing/2014/main" id="{C1E2C6EB-F67B-4065-8B61-57B7376AF953}"/>
                </a:ext>
              </a:extLst>
            </p:cNvPr>
            <p:cNvSpPr/>
            <p:nvPr/>
          </p:nvSpPr>
          <p:spPr>
            <a:xfrm flipH="1">
              <a:off x="10443254" y="1532632"/>
              <a:ext cx="863791" cy="789982"/>
            </a:xfrm>
            <a:prstGeom prst="arc">
              <a:avLst>
                <a:gd name="adj1" fmla="val 16200000"/>
                <a:gd name="adj2" fmla="val 21117058"/>
              </a:avLst>
            </a:prstGeom>
            <a:ln w="12700">
              <a:solidFill>
                <a:schemeClr val="tx1">
                  <a:lumMod val="50000"/>
                  <a:lumOff val="50000"/>
                </a:schemeClr>
              </a:solidFill>
              <a:head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defTabSz="932215">
                <a:defRPr/>
              </a:pPr>
              <a:endParaRPr lang="en-AU" sz="1598" kern="0">
                <a:solidFill>
                  <a:schemeClr val="accent1"/>
                </a:solidFill>
                <a:latin typeface="+mj-lt"/>
              </a:endParaRPr>
            </a:p>
          </p:txBody>
        </p:sp>
      </p:grpSp>
      <p:sp>
        <p:nvSpPr>
          <p:cNvPr id="2" name="Title 1" hidden="1">
            <a:extLst>
              <a:ext uri="{FF2B5EF4-FFF2-40B4-BE49-F238E27FC236}">
                <a16:creationId xmlns:a16="http://schemas.microsoft.com/office/drawing/2014/main" id="{8569A16A-E4BA-4D95-809A-12E1F2D8A214}"/>
              </a:ext>
            </a:extLst>
          </p:cNvPr>
          <p:cNvSpPr>
            <a:spLocks noGrp="1"/>
          </p:cNvSpPr>
          <p:nvPr>
            <p:ph type="title"/>
          </p:nvPr>
        </p:nvSpPr>
        <p:spPr>
          <a:xfrm>
            <a:off x="600855" y="466301"/>
            <a:ext cx="11237870" cy="565027"/>
          </a:xfrm>
        </p:spPr>
        <p:txBody>
          <a:bodyPr/>
          <a:lstStyle/>
          <a:p>
            <a:r>
              <a:rPr lang="en-US"/>
              <a:t>Usage ≠ Adoption</a:t>
            </a:r>
          </a:p>
        </p:txBody>
      </p:sp>
      <p:grpSp>
        <p:nvGrpSpPr>
          <p:cNvPr id="5" name="Group 4">
            <a:extLst>
              <a:ext uri="{FF2B5EF4-FFF2-40B4-BE49-F238E27FC236}">
                <a16:creationId xmlns:a16="http://schemas.microsoft.com/office/drawing/2014/main" id="{8C22A4E5-62A1-41C0-8525-575EC26E779D}"/>
              </a:ext>
            </a:extLst>
          </p:cNvPr>
          <p:cNvGrpSpPr/>
          <p:nvPr/>
        </p:nvGrpSpPr>
        <p:grpSpPr>
          <a:xfrm>
            <a:off x="2899186" y="5683639"/>
            <a:ext cx="6212340" cy="692879"/>
            <a:chOff x="2841733" y="5572701"/>
            <a:chExt cx="6091082" cy="679355"/>
          </a:xfrm>
        </p:grpSpPr>
        <p:sp>
          <p:nvSpPr>
            <p:cNvPr id="17" name="TextBox 16">
              <a:extLst>
                <a:ext uri="{FF2B5EF4-FFF2-40B4-BE49-F238E27FC236}">
                  <a16:creationId xmlns:a16="http://schemas.microsoft.com/office/drawing/2014/main" id="{1710D594-4297-47DC-BCC1-923D0951B5E8}"/>
                </a:ext>
              </a:extLst>
            </p:cNvPr>
            <p:cNvSpPr txBox="1"/>
            <p:nvPr/>
          </p:nvSpPr>
          <p:spPr>
            <a:xfrm>
              <a:off x="2841733" y="5594697"/>
              <a:ext cx="1913367" cy="657359"/>
            </a:xfrm>
            <a:prstGeom prst="rect">
              <a:avLst/>
            </a:prstGeom>
            <a:ln w="57150">
              <a:noFill/>
            </a:ln>
          </p:spPr>
          <p:txBody>
            <a:bodyPr wrap="square" rtlCol="0" anchor="ctr">
              <a:spAutoFit/>
            </a:bodyPr>
            <a:lstStyle/>
            <a:p>
              <a:pPr algn="ctr" defTabSz="932215">
                <a:defRPr/>
              </a:pPr>
              <a:r>
                <a:rPr lang="en-AU" b="1" kern="0">
                  <a:solidFill>
                    <a:schemeClr val="accent5"/>
                  </a:solidFill>
                  <a:latin typeface="+mj-lt"/>
                  <a:cs typeface="MV Boli" panose="02000500030200090000" pitchFamily="2" charset="0"/>
                </a:rPr>
                <a:t>No Change Management</a:t>
              </a:r>
            </a:p>
          </p:txBody>
        </p:sp>
        <p:sp>
          <p:nvSpPr>
            <p:cNvPr id="18" name="TextBox 17">
              <a:extLst>
                <a:ext uri="{FF2B5EF4-FFF2-40B4-BE49-F238E27FC236}">
                  <a16:creationId xmlns:a16="http://schemas.microsoft.com/office/drawing/2014/main" id="{00219478-2F78-475A-8787-22EB43F21DCD}"/>
                </a:ext>
              </a:extLst>
            </p:cNvPr>
            <p:cNvSpPr txBox="1"/>
            <p:nvPr/>
          </p:nvSpPr>
          <p:spPr>
            <a:xfrm>
              <a:off x="7019448" y="5572701"/>
              <a:ext cx="1913367" cy="657359"/>
            </a:xfrm>
            <a:prstGeom prst="rect">
              <a:avLst/>
            </a:prstGeom>
            <a:ln w="57150">
              <a:noFill/>
            </a:ln>
          </p:spPr>
          <p:txBody>
            <a:bodyPr wrap="square" rtlCol="0" anchor="ctr">
              <a:spAutoFit/>
            </a:bodyPr>
            <a:lstStyle/>
            <a:p>
              <a:pPr algn="ctr" defTabSz="932215">
                <a:defRPr/>
              </a:pPr>
              <a:r>
                <a:rPr lang="en-AU" b="1" kern="0">
                  <a:solidFill>
                    <a:schemeClr val="accent4"/>
                  </a:solidFill>
                  <a:latin typeface="+mj-lt"/>
                  <a:cs typeface="MV Boli" panose="02000500030200090000" pitchFamily="2" charset="0"/>
                </a:rPr>
                <a:t>With Change Management</a:t>
              </a:r>
            </a:p>
          </p:txBody>
        </p:sp>
      </p:grpSp>
    </p:spTree>
    <p:extLst>
      <p:ext uri="{BB962C8B-B14F-4D97-AF65-F5344CB8AC3E}">
        <p14:creationId xmlns:p14="http://schemas.microsoft.com/office/powerpoint/2010/main" val="36296220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par>
                          <p:cTn id="11" fill="hold">
                            <p:stCondLst>
                              <p:cond delay="0"/>
                            </p:stCondLst>
                            <p:childTnLst>
                              <p:par>
                                <p:cTn id="12" presetID="10" presetClass="entr" presetSubtype="0" fill="hold" nodeType="after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childTnLst>
                          </p:cTn>
                        </p:par>
                        <p:par>
                          <p:cTn id="15" fill="hold">
                            <p:stCondLst>
                              <p:cond delay="500"/>
                            </p:stCondLst>
                            <p:childTnLst>
                              <p:par>
                                <p:cTn id="16" presetID="10" presetClass="entr" presetSubtype="0" fill="hold" nodeType="after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fade">
                                      <p:cBhvr>
                                        <p:cTn id="18" dur="500"/>
                                        <p:tgtEl>
                                          <p:spTgt spid="2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0AE714E-1883-494F-9ADD-A3CFCC49A8A2}"/>
              </a:ext>
            </a:extLst>
          </p:cNvPr>
          <p:cNvSpPr>
            <a:spLocks noGrp="1"/>
          </p:cNvSpPr>
          <p:nvPr>
            <p:ph type="title"/>
          </p:nvPr>
        </p:nvSpPr>
        <p:spPr/>
        <p:txBody>
          <a:bodyPr/>
          <a:lstStyle/>
          <a:p>
            <a:r>
              <a:rPr lang="en-US" dirty="0"/>
              <a:t>Thank you.</a:t>
            </a:r>
            <a:br>
              <a:rPr lang="en-US" dirty="0"/>
            </a:br>
            <a:br>
              <a:rPr lang="en-US" dirty="0"/>
            </a:br>
            <a:r>
              <a:rPr lang="en-US" sz="2400" dirty="0">
                <a:latin typeface="+mn-lt"/>
              </a:rPr>
              <a:t>http://aka.ms/MOCA</a:t>
            </a:r>
            <a:br>
              <a:rPr lang="en-US" dirty="0"/>
            </a:br>
            <a:endParaRPr lang="en-US" dirty="0"/>
          </a:p>
        </p:txBody>
      </p:sp>
    </p:spTree>
    <p:extLst>
      <p:ext uri="{BB962C8B-B14F-4D97-AF65-F5344CB8AC3E}">
        <p14:creationId xmlns:p14="http://schemas.microsoft.com/office/powerpoint/2010/main" val="1876972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3D18F16-D7C7-4C4C-998D-61F27A67FFF2}"/>
              </a:ext>
            </a:extLst>
          </p:cNvPr>
          <p:cNvSpPr/>
          <p:nvPr/>
        </p:nvSpPr>
        <p:spPr bwMode="auto">
          <a:xfrm>
            <a:off x="0" y="0"/>
            <a:ext cx="3625232" cy="6994525"/>
          </a:xfrm>
          <a:prstGeom prst="rect">
            <a:avLst/>
          </a:prstGeom>
          <a:solidFill>
            <a:srgbClr val="00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AU"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6" name="Rectangle 5">
            <a:extLst>
              <a:ext uri="{FF2B5EF4-FFF2-40B4-BE49-F238E27FC236}">
                <a16:creationId xmlns:a16="http://schemas.microsoft.com/office/drawing/2014/main" id="{9702CA20-542F-4B7E-B3B4-271F1E2979BF}"/>
              </a:ext>
            </a:extLst>
          </p:cNvPr>
          <p:cNvSpPr/>
          <p:nvPr/>
        </p:nvSpPr>
        <p:spPr bwMode="auto">
          <a:xfrm>
            <a:off x="6878230" y="-1"/>
            <a:ext cx="5632056" cy="6994525"/>
          </a:xfrm>
          <a:prstGeom prst="rect">
            <a:avLst/>
          </a:prstGeom>
          <a:solidFill>
            <a:srgbClr val="00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AU"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2" name="Rectangle 1">
            <a:extLst>
              <a:ext uri="{FF2B5EF4-FFF2-40B4-BE49-F238E27FC236}">
                <a16:creationId xmlns:a16="http://schemas.microsoft.com/office/drawing/2014/main" id="{22345685-B9FB-4781-9826-0ECEB82A96A8}"/>
              </a:ext>
            </a:extLst>
          </p:cNvPr>
          <p:cNvSpPr/>
          <p:nvPr/>
        </p:nvSpPr>
        <p:spPr>
          <a:xfrm>
            <a:off x="2322415" y="3035596"/>
            <a:ext cx="9772215" cy="923330"/>
          </a:xfrm>
          <a:prstGeom prst="rect">
            <a:avLst/>
          </a:prstGeom>
        </p:spPr>
        <p:txBody>
          <a:bodyPr wrap="square">
            <a:spAutoFit/>
          </a:bodyPr>
          <a:lstStyle/>
          <a:p>
            <a:r>
              <a:rPr lang="en-US" sz="5400" dirty="0"/>
              <a:t>The</a:t>
            </a:r>
            <a:r>
              <a:rPr lang="en-US" sz="5400" b="1" dirty="0"/>
              <a:t> </a:t>
            </a:r>
            <a:r>
              <a:rPr lang="en-US" sz="5400" b="1" dirty="0">
                <a:solidFill>
                  <a:srgbClr val="000000"/>
                </a:solidFill>
              </a:rPr>
              <a:t>Dark Side </a:t>
            </a:r>
            <a:r>
              <a:rPr lang="en-US" sz="5400" dirty="0"/>
              <a:t>of collaboration</a:t>
            </a:r>
            <a:endParaRPr lang="en-AU" sz="5400" dirty="0"/>
          </a:p>
        </p:txBody>
      </p:sp>
      <p:sp>
        <p:nvSpPr>
          <p:cNvPr id="8" name="TextBox 7">
            <a:extLst>
              <a:ext uri="{FF2B5EF4-FFF2-40B4-BE49-F238E27FC236}">
                <a16:creationId xmlns:a16="http://schemas.microsoft.com/office/drawing/2014/main" id="{5EB4F018-FB94-44FC-A929-74DCC87E1B03}"/>
              </a:ext>
            </a:extLst>
          </p:cNvPr>
          <p:cNvSpPr txBox="1"/>
          <p:nvPr/>
        </p:nvSpPr>
        <p:spPr>
          <a:xfrm>
            <a:off x="6978768" y="132808"/>
            <a:ext cx="2715490" cy="960263"/>
          </a:xfrm>
          <a:prstGeom prst="rect">
            <a:avLst/>
          </a:prstGeom>
          <a:noFill/>
        </p:spPr>
        <p:txBody>
          <a:bodyPr wrap="square" lIns="182880" tIns="146304" rIns="182880" bIns="146304" rtlCol="0">
            <a:spAutoFit/>
          </a:bodyPr>
          <a:lstStyle/>
          <a:p>
            <a:pPr algn="ctr">
              <a:lnSpc>
                <a:spcPct val="90000"/>
              </a:lnSpc>
              <a:spcAft>
                <a:spcPts val="600"/>
              </a:spcAft>
            </a:pPr>
            <a:r>
              <a:rPr lang="en-AU" sz="2400" dirty="0">
                <a:solidFill>
                  <a:srgbClr val="0278D4"/>
                </a:solidFill>
              </a:rPr>
              <a:t>“I have too many meetings”</a:t>
            </a:r>
          </a:p>
        </p:txBody>
      </p:sp>
      <p:sp>
        <p:nvSpPr>
          <p:cNvPr id="10" name="TextBox 9">
            <a:extLst>
              <a:ext uri="{FF2B5EF4-FFF2-40B4-BE49-F238E27FC236}">
                <a16:creationId xmlns:a16="http://schemas.microsoft.com/office/drawing/2014/main" id="{B0C8EF39-79D8-4FBF-B09C-9375954A97B8}"/>
              </a:ext>
            </a:extLst>
          </p:cNvPr>
          <p:cNvSpPr txBox="1"/>
          <p:nvPr/>
        </p:nvSpPr>
        <p:spPr>
          <a:xfrm>
            <a:off x="454871" y="5522226"/>
            <a:ext cx="2715490" cy="960263"/>
          </a:xfrm>
          <a:prstGeom prst="rect">
            <a:avLst/>
          </a:prstGeom>
          <a:noFill/>
        </p:spPr>
        <p:txBody>
          <a:bodyPr wrap="square" lIns="182880" tIns="146304" rIns="182880" bIns="146304" rtlCol="0">
            <a:spAutoFit/>
          </a:bodyPr>
          <a:lstStyle/>
          <a:p>
            <a:pPr algn="ctr">
              <a:lnSpc>
                <a:spcPct val="90000"/>
              </a:lnSpc>
              <a:spcAft>
                <a:spcPts val="600"/>
              </a:spcAft>
            </a:pPr>
            <a:r>
              <a:rPr lang="en-AU" sz="2400" dirty="0">
                <a:solidFill>
                  <a:srgbClr val="0278D4"/>
                </a:solidFill>
              </a:rPr>
              <a:t>“I get too many emails”</a:t>
            </a:r>
          </a:p>
        </p:txBody>
      </p:sp>
      <p:sp>
        <p:nvSpPr>
          <p:cNvPr id="11" name="TextBox 10">
            <a:extLst>
              <a:ext uri="{FF2B5EF4-FFF2-40B4-BE49-F238E27FC236}">
                <a16:creationId xmlns:a16="http://schemas.microsoft.com/office/drawing/2014/main" id="{00C92F36-73FA-40D7-A4FF-353B824CF483}"/>
              </a:ext>
            </a:extLst>
          </p:cNvPr>
          <p:cNvSpPr txBox="1"/>
          <p:nvPr/>
        </p:nvSpPr>
        <p:spPr>
          <a:xfrm>
            <a:off x="9458731" y="1512802"/>
            <a:ext cx="2715490" cy="960263"/>
          </a:xfrm>
          <a:prstGeom prst="rect">
            <a:avLst/>
          </a:prstGeom>
          <a:noFill/>
        </p:spPr>
        <p:txBody>
          <a:bodyPr wrap="square" lIns="182880" tIns="146304" rIns="182880" bIns="146304" rtlCol="0">
            <a:spAutoFit/>
          </a:bodyPr>
          <a:lstStyle/>
          <a:p>
            <a:pPr algn="ctr">
              <a:lnSpc>
                <a:spcPct val="90000"/>
              </a:lnSpc>
              <a:spcAft>
                <a:spcPts val="600"/>
              </a:spcAft>
            </a:pPr>
            <a:r>
              <a:rPr lang="en-AU" sz="2400" dirty="0">
                <a:solidFill>
                  <a:schemeClr val="tx1">
                    <a:alpha val="30000"/>
                  </a:schemeClr>
                </a:solidFill>
              </a:rPr>
              <a:t>“I don’t have enough time”</a:t>
            </a:r>
          </a:p>
        </p:txBody>
      </p:sp>
      <p:sp>
        <p:nvSpPr>
          <p:cNvPr id="12" name="TextBox 11">
            <a:extLst>
              <a:ext uri="{FF2B5EF4-FFF2-40B4-BE49-F238E27FC236}">
                <a16:creationId xmlns:a16="http://schemas.microsoft.com/office/drawing/2014/main" id="{1D7EFDB5-509E-408D-856D-CA2CE9694B6A}"/>
              </a:ext>
            </a:extLst>
          </p:cNvPr>
          <p:cNvSpPr txBox="1"/>
          <p:nvPr/>
        </p:nvSpPr>
        <p:spPr>
          <a:xfrm>
            <a:off x="7435966" y="4561963"/>
            <a:ext cx="3647669" cy="960263"/>
          </a:xfrm>
          <a:prstGeom prst="rect">
            <a:avLst/>
          </a:prstGeom>
          <a:noFill/>
        </p:spPr>
        <p:txBody>
          <a:bodyPr wrap="square" lIns="182880" tIns="146304" rIns="182880" bIns="146304" rtlCol="0">
            <a:spAutoFit/>
          </a:bodyPr>
          <a:lstStyle/>
          <a:p>
            <a:pPr algn="ctr">
              <a:lnSpc>
                <a:spcPct val="90000"/>
              </a:lnSpc>
              <a:spcAft>
                <a:spcPts val="600"/>
              </a:spcAft>
            </a:pPr>
            <a:r>
              <a:rPr lang="en-AU" sz="2400" dirty="0">
                <a:solidFill>
                  <a:schemeClr val="tx1">
                    <a:alpha val="30000"/>
                  </a:schemeClr>
                </a:solidFill>
              </a:rPr>
              <a:t>“Too many notifications everywhere”</a:t>
            </a:r>
          </a:p>
        </p:txBody>
      </p:sp>
      <p:sp>
        <p:nvSpPr>
          <p:cNvPr id="13" name="TextBox 12">
            <a:extLst>
              <a:ext uri="{FF2B5EF4-FFF2-40B4-BE49-F238E27FC236}">
                <a16:creationId xmlns:a16="http://schemas.microsoft.com/office/drawing/2014/main" id="{16E56B26-FC19-44D0-9307-F85F4A9C1650}"/>
              </a:ext>
            </a:extLst>
          </p:cNvPr>
          <p:cNvSpPr txBox="1"/>
          <p:nvPr/>
        </p:nvSpPr>
        <p:spPr>
          <a:xfrm>
            <a:off x="262254" y="1952427"/>
            <a:ext cx="3028834" cy="960263"/>
          </a:xfrm>
          <a:prstGeom prst="rect">
            <a:avLst/>
          </a:prstGeom>
          <a:noFill/>
        </p:spPr>
        <p:txBody>
          <a:bodyPr wrap="square" lIns="182880" tIns="146304" rIns="182880" bIns="146304" rtlCol="0">
            <a:spAutoFit/>
          </a:bodyPr>
          <a:lstStyle/>
          <a:p>
            <a:pPr algn="ctr">
              <a:lnSpc>
                <a:spcPct val="90000"/>
              </a:lnSpc>
              <a:spcAft>
                <a:spcPts val="600"/>
              </a:spcAft>
            </a:pPr>
            <a:r>
              <a:rPr lang="en-AU" sz="2400" dirty="0">
                <a:solidFill>
                  <a:schemeClr val="tx1">
                    <a:alpha val="30000"/>
                  </a:schemeClr>
                </a:solidFill>
              </a:rPr>
              <a:t>“I need time to do my job”</a:t>
            </a:r>
          </a:p>
        </p:txBody>
      </p:sp>
      <p:sp>
        <p:nvSpPr>
          <p:cNvPr id="14" name="TextBox 13">
            <a:extLst>
              <a:ext uri="{FF2B5EF4-FFF2-40B4-BE49-F238E27FC236}">
                <a16:creationId xmlns:a16="http://schemas.microsoft.com/office/drawing/2014/main" id="{AF1AA21E-E196-4C7F-8AB0-972063467E8B}"/>
              </a:ext>
            </a:extLst>
          </p:cNvPr>
          <p:cNvSpPr txBox="1"/>
          <p:nvPr/>
        </p:nvSpPr>
        <p:spPr>
          <a:xfrm>
            <a:off x="3766272" y="1638406"/>
            <a:ext cx="3028834" cy="627864"/>
          </a:xfrm>
          <a:prstGeom prst="rect">
            <a:avLst/>
          </a:prstGeom>
          <a:noFill/>
        </p:spPr>
        <p:txBody>
          <a:bodyPr wrap="square" lIns="182880" tIns="146304" rIns="182880" bIns="146304" rtlCol="0">
            <a:spAutoFit/>
          </a:bodyPr>
          <a:lstStyle/>
          <a:p>
            <a:pPr algn="ctr">
              <a:lnSpc>
                <a:spcPct val="90000"/>
              </a:lnSpc>
              <a:spcAft>
                <a:spcPts val="600"/>
              </a:spcAft>
            </a:pPr>
            <a:r>
              <a:rPr lang="en-AU" sz="2400" dirty="0">
                <a:solidFill>
                  <a:srgbClr val="0278D4"/>
                </a:solidFill>
              </a:rPr>
              <a:t>“Analysis-paralysis”</a:t>
            </a:r>
          </a:p>
        </p:txBody>
      </p:sp>
      <p:sp>
        <p:nvSpPr>
          <p:cNvPr id="15" name="TextBox 14">
            <a:extLst>
              <a:ext uri="{FF2B5EF4-FFF2-40B4-BE49-F238E27FC236}">
                <a16:creationId xmlns:a16="http://schemas.microsoft.com/office/drawing/2014/main" id="{B2DD3036-2456-453C-8DFE-6C02CA71738A}"/>
              </a:ext>
            </a:extLst>
          </p:cNvPr>
          <p:cNvSpPr txBox="1"/>
          <p:nvPr/>
        </p:nvSpPr>
        <p:spPr>
          <a:xfrm>
            <a:off x="9145387" y="5758652"/>
            <a:ext cx="3028834" cy="960263"/>
          </a:xfrm>
          <a:prstGeom prst="rect">
            <a:avLst/>
          </a:prstGeom>
          <a:noFill/>
        </p:spPr>
        <p:txBody>
          <a:bodyPr wrap="square" lIns="182880" tIns="146304" rIns="182880" bIns="146304" rtlCol="0">
            <a:spAutoFit/>
          </a:bodyPr>
          <a:lstStyle/>
          <a:p>
            <a:pPr algn="ctr">
              <a:lnSpc>
                <a:spcPct val="90000"/>
              </a:lnSpc>
              <a:spcAft>
                <a:spcPts val="600"/>
              </a:spcAft>
            </a:pPr>
            <a:r>
              <a:rPr lang="en-AU" sz="2400" dirty="0">
                <a:solidFill>
                  <a:srgbClr val="0278D4"/>
                </a:solidFill>
              </a:rPr>
              <a:t>“I can complete all my work”</a:t>
            </a:r>
          </a:p>
        </p:txBody>
      </p:sp>
      <p:sp>
        <p:nvSpPr>
          <p:cNvPr id="16" name="TextBox 15">
            <a:extLst>
              <a:ext uri="{FF2B5EF4-FFF2-40B4-BE49-F238E27FC236}">
                <a16:creationId xmlns:a16="http://schemas.microsoft.com/office/drawing/2014/main" id="{E1D93D32-F5DB-41BB-9837-89EB7619A97C}"/>
              </a:ext>
            </a:extLst>
          </p:cNvPr>
          <p:cNvSpPr txBox="1"/>
          <p:nvPr/>
        </p:nvSpPr>
        <p:spPr>
          <a:xfrm>
            <a:off x="3728097" y="4954822"/>
            <a:ext cx="3028834" cy="960263"/>
          </a:xfrm>
          <a:prstGeom prst="rect">
            <a:avLst/>
          </a:prstGeom>
          <a:noFill/>
        </p:spPr>
        <p:txBody>
          <a:bodyPr wrap="square" lIns="182880" tIns="146304" rIns="182880" bIns="146304" rtlCol="0">
            <a:spAutoFit/>
          </a:bodyPr>
          <a:lstStyle/>
          <a:p>
            <a:pPr algn="ctr">
              <a:lnSpc>
                <a:spcPct val="90000"/>
              </a:lnSpc>
              <a:spcAft>
                <a:spcPts val="600"/>
              </a:spcAft>
            </a:pPr>
            <a:r>
              <a:rPr lang="en-AU" sz="2400" dirty="0">
                <a:solidFill>
                  <a:srgbClr val="000000">
                    <a:alpha val="50000"/>
                  </a:srgbClr>
                </a:solidFill>
              </a:rPr>
              <a:t>“I am getting too tied during my day”</a:t>
            </a:r>
          </a:p>
        </p:txBody>
      </p:sp>
      <p:sp>
        <p:nvSpPr>
          <p:cNvPr id="17" name="TextBox 16">
            <a:extLst>
              <a:ext uri="{FF2B5EF4-FFF2-40B4-BE49-F238E27FC236}">
                <a16:creationId xmlns:a16="http://schemas.microsoft.com/office/drawing/2014/main" id="{D82977D3-4EEB-4E8B-9FC6-8ADD5D8D5852}"/>
              </a:ext>
            </a:extLst>
          </p:cNvPr>
          <p:cNvSpPr txBox="1"/>
          <p:nvPr/>
        </p:nvSpPr>
        <p:spPr>
          <a:xfrm>
            <a:off x="141527" y="167528"/>
            <a:ext cx="3028834" cy="960263"/>
          </a:xfrm>
          <a:prstGeom prst="rect">
            <a:avLst/>
          </a:prstGeom>
          <a:noFill/>
        </p:spPr>
        <p:txBody>
          <a:bodyPr wrap="square" lIns="182880" tIns="146304" rIns="182880" bIns="146304" rtlCol="0">
            <a:spAutoFit/>
          </a:bodyPr>
          <a:lstStyle/>
          <a:p>
            <a:pPr algn="ctr">
              <a:lnSpc>
                <a:spcPct val="90000"/>
              </a:lnSpc>
              <a:spcAft>
                <a:spcPts val="600"/>
              </a:spcAft>
            </a:pPr>
            <a:r>
              <a:rPr lang="en-AU" sz="2400" dirty="0">
                <a:solidFill>
                  <a:schemeClr val="tx1">
                    <a:alpha val="30000"/>
                  </a:schemeClr>
                </a:solidFill>
              </a:rPr>
              <a:t>“Should I be multi-tasking?”</a:t>
            </a:r>
          </a:p>
        </p:txBody>
      </p:sp>
    </p:spTree>
    <p:extLst>
      <p:ext uri="{BB962C8B-B14F-4D97-AF65-F5344CB8AC3E}">
        <p14:creationId xmlns:p14="http://schemas.microsoft.com/office/powerpoint/2010/main" val="36045176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5"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vertical)">
                                      <p:cBhvr>
                                        <p:cTn id="7" dur="2000"/>
                                        <p:tgtEl>
                                          <p:spTgt spid="3"/>
                                        </p:tgtEl>
                                      </p:cBhvr>
                                    </p:animEffect>
                                  </p:childTnLst>
                                </p:cTn>
                              </p:par>
                              <p:par>
                                <p:cTn id="8" presetID="14" presetClass="entr" presetSubtype="5"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vertical)">
                                      <p:cBhvr>
                                        <p:cTn id="10" dur="2000"/>
                                        <p:tgtEl>
                                          <p:spTgt spid="6"/>
                                        </p:tgtEl>
                                      </p:cBhvr>
                                    </p:animEffect>
                                  </p:childTnLst>
                                </p:cTn>
                              </p:par>
                            </p:childTnLst>
                          </p:cTn>
                        </p:par>
                        <p:par>
                          <p:cTn id="11" fill="hold">
                            <p:stCondLst>
                              <p:cond delay="2000"/>
                            </p:stCondLst>
                            <p:childTnLst>
                              <p:par>
                                <p:cTn id="12" presetID="10" presetClass="entr" presetSubtype="0"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childTnLst>
                          </p:cTn>
                        </p:par>
                        <p:par>
                          <p:cTn id="15" fill="hold">
                            <p:stCondLst>
                              <p:cond delay="2500"/>
                            </p:stCondLst>
                            <p:childTnLst>
                              <p:par>
                                <p:cTn id="16" presetID="10" presetClass="entr" presetSubtype="0" fill="hold" grpId="0"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par>
                          <p:cTn id="19" fill="hold">
                            <p:stCondLst>
                              <p:cond delay="3000"/>
                            </p:stCondLst>
                            <p:childTnLst>
                              <p:par>
                                <p:cTn id="20" presetID="10" presetClass="entr" presetSubtype="0" fill="hold" grpId="0" nodeType="after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par>
                          <p:cTn id="23" fill="hold">
                            <p:stCondLst>
                              <p:cond delay="3500"/>
                            </p:stCondLst>
                            <p:childTnLst>
                              <p:par>
                                <p:cTn id="24" presetID="10" presetClass="entr" presetSubtype="0" fill="hold" grpId="0" nodeType="after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childTnLst>
                          </p:cTn>
                        </p:par>
                        <p:par>
                          <p:cTn id="27" fill="hold">
                            <p:stCondLst>
                              <p:cond delay="4000"/>
                            </p:stCondLst>
                            <p:childTnLst>
                              <p:par>
                                <p:cTn id="28" presetID="10" presetClass="entr" presetSubtype="0" fill="hold" grpId="0" nodeType="after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500"/>
                                        <p:tgtEl>
                                          <p:spTgt spid="13"/>
                                        </p:tgtEl>
                                      </p:cBhvr>
                                    </p:animEffect>
                                  </p:childTnLst>
                                </p:cTn>
                              </p:par>
                            </p:childTnLst>
                          </p:cTn>
                        </p:par>
                        <p:par>
                          <p:cTn id="31" fill="hold">
                            <p:stCondLst>
                              <p:cond delay="4500"/>
                            </p:stCondLst>
                            <p:childTnLst>
                              <p:par>
                                <p:cTn id="32" presetID="10" presetClass="entr" presetSubtype="0" fill="hold" grpId="0" nodeType="after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500"/>
                                        <p:tgtEl>
                                          <p:spTgt spid="14"/>
                                        </p:tgtEl>
                                      </p:cBhvr>
                                    </p:animEffect>
                                  </p:childTnLst>
                                </p:cTn>
                              </p:par>
                            </p:childTnLst>
                          </p:cTn>
                        </p:par>
                        <p:par>
                          <p:cTn id="35" fill="hold">
                            <p:stCondLst>
                              <p:cond delay="5000"/>
                            </p:stCondLst>
                            <p:childTnLst>
                              <p:par>
                                <p:cTn id="36" presetID="10" presetClass="entr" presetSubtype="0" fill="hold" grpId="0" nodeType="after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fade">
                                      <p:cBhvr>
                                        <p:cTn id="38" dur="500"/>
                                        <p:tgtEl>
                                          <p:spTgt spid="15"/>
                                        </p:tgtEl>
                                      </p:cBhvr>
                                    </p:animEffect>
                                  </p:childTnLst>
                                </p:cTn>
                              </p:par>
                            </p:childTnLst>
                          </p:cTn>
                        </p:par>
                        <p:par>
                          <p:cTn id="39" fill="hold">
                            <p:stCondLst>
                              <p:cond delay="5500"/>
                            </p:stCondLst>
                            <p:childTnLst>
                              <p:par>
                                <p:cTn id="40" presetID="10" presetClass="entr" presetSubtype="0" fill="hold" grpId="0" nodeType="after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500"/>
                                        <p:tgtEl>
                                          <p:spTgt spid="16"/>
                                        </p:tgtEl>
                                      </p:cBhvr>
                                    </p:animEffect>
                                  </p:childTnLst>
                                </p:cTn>
                              </p:par>
                            </p:childTnLst>
                          </p:cTn>
                        </p:par>
                        <p:par>
                          <p:cTn id="43" fill="hold">
                            <p:stCondLst>
                              <p:cond delay="6000"/>
                            </p:stCondLst>
                            <p:childTnLst>
                              <p:par>
                                <p:cTn id="44" presetID="10" presetClass="entr" presetSubtype="0" fill="hold" grpId="0" nodeType="after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fade">
                                      <p:cBhvr>
                                        <p:cTn id="4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8" grpId="0"/>
      <p:bldP spid="10" grpId="0"/>
      <p:bldP spid="11" grpId="0"/>
      <p:bldP spid="12" grpId="0"/>
      <p:bldP spid="13" grpId="0"/>
      <p:bldP spid="14" grpId="0"/>
      <p:bldP spid="15" grpId="0"/>
      <p:bldP spid="16" grpId="0"/>
      <p:bldP spid="1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0890DD48-1B59-46BE-8D8C-9A329ADEB157}"/>
              </a:ext>
            </a:extLst>
          </p:cNvPr>
          <p:cNvSpPr/>
          <p:nvPr/>
        </p:nvSpPr>
        <p:spPr>
          <a:xfrm>
            <a:off x="3850325" y="1080938"/>
            <a:ext cx="8199307" cy="551667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3247" tIns="93247" rIns="93247" bIns="93247" rtlCol="0" anchor="t">
            <a:noAutofit/>
          </a:bodyPr>
          <a:lstStyle/>
          <a:p>
            <a:pPr defTabSz="932418">
              <a:spcBef>
                <a:spcPts val="612"/>
              </a:spcBef>
              <a:defRPr/>
            </a:pPr>
            <a:r>
              <a:rPr lang="en-US" sz="2448">
                <a:ln w="3175">
                  <a:noFill/>
                </a:ln>
                <a:solidFill>
                  <a:schemeClr val="accent3"/>
                </a:solidFill>
                <a:latin typeface="Segoe UI Semibold"/>
                <a:cs typeface="Segoe UI" pitchFamily="34" charset="0"/>
              </a:rPr>
              <a:t>What we’ve learned:</a:t>
            </a:r>
          </a:p>
        </p:txBody>
      </p:sp>
      <p:sp>
        <p:nvSpPr>
          <p:cNvPr id="2" name="Title 1">
            <a:extLst>
              <a:ext uri="{FF2B5EF4-FFF2-40B4-BE49-F238E27FC236}">
                <a16:creationId xmlns:a16="http://schemas.microsoft.com/office/drawing/2014/main" id="{860E422B-DDD8-436F-8537-B7972CF8B89A}"/>
              </a:ext>
            </a:extLst>
          </p:cNvPr>
          <p:cNvSpPr>
            <a:spLocks noGrp="1"/>
          </p:cNvSpPr>
          <p:nvPr>
            <p:ph type="title"/>
          </p:nvPr>
        </p:nvSpPr>
        <p:spPr>
          <a:xfrm>
            <a:off x="276324" y="295730"/>
            <a:ext cx="11886192" cy="917444"/>
          </a:xfrm>
        </p:spPr>
        <p:txBody>
          <a:bodyPr/>
          <a:lstStyle/>
          <a:p>
            <a:r>
              <a:rPr lang="en-US"/>
              <a:t>Collaboration Overload</a:t>
            </a:r>
          </a:p>
        </p:txBody>
      </p:sp>
      <p:sp>
        <p:nvSpPr>
          <p:cNvPr id="26" name="Rectangle 25">
            <a:extLst>
              <a:ext uri="{FF2B5EF4-FFF2-40B4-BE49-F238E27FC236}">
                <a16:creationId xmlns:a16="http://schemas.microsoft.com/office/drawing/2014/main" id="{CAFFBC34-59F0-4A47-BB69-306E62981D54}"/>
              </a:ext>
            </a:extLst>
          </p:cNvPr>
          <p:cNvSpPr/>
          <p:nvPr/>
        </p:nvSpPr>
        <p:spPr bwMode="auto">
          <a:xfrm>
            <a:off x="4074277" y="2094686"/>
            <a:ext cx="4547241" cy="1165589"/>
          </a:xfrm>
          <a:prstGeom prst="rect">
            <a:avLst/>
          </a:prstGeom>
          <a:solidFill>
            <a:schemeClr val="bg1"/>
          </a:solidFill>
          <a:ln>
            <a:solidFill>
              <a:srgbClr val="25667A"/>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ctr" anchorCtr="0" forceAA="0" compatLnSpc="1">
            <a:prstTxWarp prst="textNoShape">
              <a:avLst/>
            </a:prstTxWarp>
            <a:noAutofit/>
          </a:bodyPr>
          <a:lstStyle/>
          <a:p>
            <a:pPr defTabSz="932418">
              <a:lnSpc>
                <a:spcPct val="90000"/>
              </a:lnSpc>
              <a:spcBef>
                <a:spcPts val="612"/>
              </a:spcBef>
              <a:defRPr/>
            </a:pPr>
            <a:r>
              <a:rPr lang="en-US" sz="1873">
                <a:solidFill>
                  <a:srgbClr val="E6E6E6">
                    <a:lumMod val="10000"/>
                  </a:srgbClr>
                </a:solidFill>
                <a:latin typeface="Segoe UI Semibold"/>
                <a:cs typeface="Segoe UI Semilight" panose="020B0402040204020203" pitchFamily="34" charset="0"/>
              </a:rPr>
              <a:t>Burnout is reaching epidemic proportions</a:t>
            </a:r>
          </a:p>
          <a:p>
            <a:pPr defTabSz="932418">
              <a:lnSpc>
                <a:spcPct val="90000"/>
              </a:lnSpc>
              <a:spcBef>
                <a:spcPts val="612"/>
              </a:spcBef>
              <a:defRPr/>
            </a:pPr>
            <a:r>
              <a:rPr lang="en-US" sz="1632">
                <a:solidFill>
                  <a:srgbClr val="E6E6E6">
                    <a:lumMod val="10000"/>
                  </a:srgbClr>
                </a:solidFill>
                <a:latin typeface="Segoe UI Semilight" panose="020B0402040204020203" pitchFamily="34" charset="0"/>
                <a:cs typeface="Segoe UI Semilight" panose="020B0402040204020203" pitchFamily="34" charset="0"/>
              </a:rPr>
              <a:t>80% of time spent in meetings</a:t>
            </a:r>
            <a:br>
              <a:rPr lang="en-US" sz="1632">
                <a:solidFill>
                  <a:srgbClr val="E6E6E6">
                    <a:lumMod val="10000"/>
                  </a:srgbClr>
                </a:solidFill>
                <a:latin typeface="Segoe UI Semilight" panose="020B0402040204020203" pitchFamily="34" charset="0"/>
                <a:cs typeface="Segoe UI Semilight" panose="020B0402040204020203" pitchFamily="34" charset="0"/>
              </a:rPr>
            </a:br>
            <a:r>
              <a:rPr lang="en-US" sz="1632">
                <a:solidFill>
                  <a:srgbClr val="E6E6E6">
                    <a:lumMod val="10000"/>
                  </a:srgbClr>
                </a:solidFill>
                <a:latin typeface="Segoe UI Semilight" panose="020B0402040204020203" pitchFamily="34" charset="0"/>
                <a:cs typeface="Segoe UI Semilight" panose="020B0402040204020203" pitchFamily="34" charset="0"/>
              </a:rPr>
              <a:t>or answering colleagues’ requests.</a:t>
            </a:r>
          </a:p>
        </p:txBody>
      </p:sp>
      <p:sp>
        <p:nvSpPr>
          <p:cNvPr id="21" name="Rectangle 20">
            <a:extLst>
              <a:ext uri="{FF2B5EF4-FFF2-40B4-BE49-F238E27FC236}">
                <a16:creationId xmlns:a16="http://schemas.microsoft.com/office/drawing/2014/main" id="{2BB48C29-9E0D-493F-A8BB-D97E64FAED4C}"/>
              </a:ext>
            </a:extLst>
          </p:cNvPr>
          <p:cNvSpPr/>
          <p:nvPr/>
        </p:nvSpPr>
        <p:spPr>
          <a:xfrm>
            <a:off x="409946" y="1092205"/>
            <a:ext cx="3174768" cy="538466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3247" tIns="93247" rIns="93247" bIns="93247" rtlCol="0" anchor="t">
            <a:noAutofit/>
          </a:bodyPr>
          <a:lstStyle/>
          <a:p>
            <a:pPr defTabSz="932418">
              <a:spcBef>
                <a:spcPts val="612"/>
              </a:spcBef>
              <a:defRPr/>
            </a:pPr>
            <a:r>
              <a:rPr lang="en-US" sz="2448">
                <a:ln w="3175">
                  <a:noFill/>
                </a:ln>
                <a:solidFill>
                  <a:schemeClr val="accent3"/>
                </a:solidFill>
                <a:latin typeface="Segoe UI Semibold"/>
                <a:cs typeface="Segoe UI" pitchFamily="34" charset="0"/>
              </a:rPr>
              <a:t>Leaders ask:</a:t>
            </a:r>
          </a:p>
          <a:p>
            <a:pPr defTabSz="932418">
              <a:spcBef>
                <a:spcPts val="612"/>
              </a:spcBef>
              <a:defRPr/>
            </a:pPr>
            <a:endParaRPr lang="en-US" sz="2448">
              <a:ln w="3175">
                <a:noFill/>
              </a:ln>
              <a:solidFill>
                <a:srgbClr val="25667A"/>
              </a:solidFill>
              <a:latin typeface="Segoe UI Semibold"/>
              <a:cs typeface="Segoe UI" pitchFamily="34" charset="0"/>
            </a:endParaRPr>
          </a:p>
          <a:p>
            <a:pPr marL="347715" indent="-231161" defTabSz="932418">
              <a:spcBef>
                <a:spcPts val="1224"/>
              </a:spcBef>
              <a:spcAft>
                <a:spcPts val="1224"/>
              </a:spcAft>
              <a:buFont typeface="Arial" panose="020B0604020202020204" pitchFamily="34" charset="0"/>
              <a:buChar char="•"/>
              <a:defRPr/>
            </a:pPr>
            <a:r>
              <a:rPr lang="en-US" sz="1873">
                <a:ln w="3175">
                  <a:noFill/>
                </a:ln>
                <a:solidFill>
                  <a:srgbClr val="2F2F2F"/>
                </a:solidFill>
                <a:latin typeface="Segoe UI Semilight" panose="020B0402040204020203" pitchFamily="34" charset="0"/>
                <a:cs typeface="Segoe UI Semilight" panose="020B0402040204020203" pitchFamily="34" charset="0"/>
              </a:rPr>
              <a:t>How much time do we spend talking about work vs doing work?</a:t>
            </a:r>
          </a:p>
          <a:p>
            <a:pPr marL="347715" indent="-231161" defTabSz="932418">
              <a:spcBef>
                <a:spcPts val="1224"/>
              </a:spcBef>
              <a:spcAft>
                <a:spcPts val="1224"/>
              </a:spcAft>
              <a:buFont typeface="Arial" panose="020B0604020202020204" pitchFamily="34" charset="0"/>
              <a:buChar char="•"/>
              <a:defRPr/>
            </a:pPr>
            <a:r>
              <a:rPr lang="en-US" sz="1873">
                <a:ln w="3175">
                  <a:noFill/>
                </a:ln>
                <a:solidFill>
                  <a:srgbClr val="2F2F2F"/>
                </a:solidFill>
                <a:latin typeface="Segoe UI Semilight" panose="020B0402040204020203" pitchFamily="34" charset="0"/>
                <a:cs typeface="Segoe UI Semilight" panose="020B0402040204020203" pitchFamily="34" charset="0"/>
              </a:rPr>
              <a:t>How many hours do we spend in meetings and email?</a:t>
            </a:r>
          </a:p>
          <a:p>
            <a:pPr marL="347715" indent="-231161" defTabSz="932418">
              <a:spcBef>
                <a:spcPts val="1224"/>
              </a:spcBef>
              <a:spcAft>
                <a:spcPts val="1224"/>
              </a:spcAft>
              <a:buFont typeface="Arial" panose="020B0604020202020204" pitchFamily="34" charset="0"/>
              <a:buChar char="•"/>
              <a:defRPr/>
            </a:pPr>
            <a:r>
              <a:rPr lang="en-US" sz="1873">
                <a:ln w="3175">
                  <a:noFill/>
                </a:ln>
                <a:solidFill>
                  <a:srgbClr val="2F2F2F"/>
                </a:solidFill>
                <a:latin typeface="Segoe UI Semilight" panose="020B0402040204020203" pitchFamily="34" charset="0"/>
                <a:cs typeface="Segoe UI Semilight" panose="020B0402040204020203" pitchFamily="34" charset="0"/>
              </a:rPr>
              <a:t>How often are people doing redundant work?</a:t>
            </a:r>
          </a:p>
          <a:p>
            <a:pPr marL="347715" indent="-231161" defTabSz="932418">
              <a:spcBef>
                <a:spcPts val="1224"/>
              </a:spcBef>
              <a:spcAft>
                <a:spcPts val="1224"/>
              </a:spcAft>
              <a:buFont typeface="Arial" panose="020B0604020202020204" pitchFamily="34" charset="0"/>
              <a:buChar char="•"/>
              <a:defRPr/>
            </a:pPr>
            <a:r>
              <a:rPr lang="en-US" sz="1873">
                <a:ln w="3175">
                  <a:noFill/>
                </a:ln>
                <a:solidFill>
                  <a:srgbClr val="2F2F2F"/>
                </a:solidFill>
                <a:latin typeface="Segoe UI Semilight" panose="020B0402040204020203" pitchFamily="34" charset="0"/>
                <a:cs typeface="Segoe UI Semilight" panose="020B0402040204020203" pitchFamily="34" charset="0"/>
              </a:rPr>
              <a:t>How much work do we need to make up after hours?</a:t>
            </a:r>
          </a:p>
          <a:p>
            <a:pPr marL="349656" indent="-349656" defTabSz="932418">
              <a:spcBef>
                <a:spcPts val="612"/>
              </a:spcBef>
              <a:buFont typeface="Arial" panose="020B0604020202020204" pitchFamily="34" charset="0"/>
              <a:buChar char="•"/>
              <a:defRPr/>
            </a:pPr>
            <a:endParaRPr lang="en-US" sz="1873">
              <a:ln w="3175">
                <a:noFill/>
              </a:ln>
              <a:solidFill>
                <a:srgbClr val="E6E6E6">
                  <a:lumMod val="25000"/>
                </a:srgbClr>
              </a:solidFill>
              <a:latin typeface="Segoe UI Semibold"/>
              <a:cs typeface="Segoe UI" pitchFamily="34" charset="0"/>
            </a:endParaRPr>
          </a:p>
        </p:txBody>
      </p:sp>
      <p:sp>
        <p:nvSpPr>
          <p:cNvPr id="24" name="Rectangle 23">
            <a:extLst>
              <a:ext uri="{FF2B5EF4-FFF2-40B4-BE49-F238E27FC236}">
                <a16:creationId xmlns:a16="http://schemas.microsoft.com/office/drawing/2014/main" id="{27579DC5-8681-4BA5-9E97-846C624123C1}"/>
              </a:ext>
            </a:extLst>
          </p:cNvPr>
          <p:cNvSpPr/>
          <p:nvPr/>
        </p:nvSpPr>
        <p:spPr bwMode="auto">
          <a:xfrm>
            <a:off x="5439076" y="4763791"/>
            <a:ext cx="4410000" cy="1165589"/>
          </a:xfrm>
          <a:prstGeom prst="rect">
            <a:avLst/>
          </a:prstGeom>
          <a:solidFill>
            <a:schemeClr val="bg1"/>
          </a:solidFill>
          <a:ln>
            <a:solidFill>
              <a:srgbClr val="25667A"/>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ctr" anchorCtr="0" forceAA="0" compatLnSpc="1">
            <a:prstTxWarp prst="textNoShape">
              <a:avLst/>
            </a:prstTxWarp>
            <a:noAutofit/>
          </a:bodyPr>
          <a:lstStyle/>
          <a:p>
            <a:pPr algn="r" defTabSz="932418">
              <a:lnSpc>
                <a:spcPct val="90000"/>
              </a:lnSpc>
              <a:spcBef>
                <a:spcPts val="612"/>
              </a:spcBef>
              <a:defRPr/>
            </a:pPr>
            <a:r>
              <a:rPr lang="en-US" sz="1873" b="1">
                <a:solidFill>
                  <a:srgbClr val="E6E6E6">
                    <a:lumMod val="10000"/>
                  </a:srgbClr>
                </a:solidFill>
                <a:latin typeface="+mj-lt"/>
                <a:cs typeface="Segoe UI Semilight" panose="020B0402040204020203" pitchFamily="34" charset="0"/>
              </a:rPr>
              <a:t>It’s a systems problem, not a personal problem</a:t>
            </a:r>
          </a:p>
          <a:p>
            <a:pPr algn="r" defTabSz="932418">
              <a:lnSpc>
                <a:spcPct val="90000"/>
              </a:lnSpc>
              <a:spcBef>
                <a:spcPts val="612"/>
              </a:spcBef>
              <a:defRPr/>
            </a:pPr>
            <a:r>
              <a:rPr lang="en-US" sz="1632">
                <a:solidFill>
                  <a:srgbClr val="E6E6E6">
                    <a:lumMod val="10000"/>
                  </a:srgbClr>
                </a:solidFill>
                <a:latin typeface="Segoe UI Semilight" panose="020B0402040204020203" pitchFamily="34" charset="0"/>
                <a:cs typeface="Segoe UI Semilight" panose="020B0402040204020203" pitchFamily="34" charset="0"/>
              </a:rPr>
              <a:t>81-95% work concurrently work </a:t>
            </a:r>
            <a:br>
              <a:rPr lang="en-US" sz="1632">
                <a:solidFill>
                  <a:srgbClr val="E6E6E6">
                    <a:lumMod val="10000"/>
                  </a:srgbClr>
                </a:solidFill>
                <a:latin typeface="Segoe UI Semilight" panose="020B0402040204020203" pitchFamily="34" charset="0"/>
                <a:cs typeface="Segoe UI Semilight" panose="020B0402040204020203" pitchFamily="34" charset="0"/>
              </a:rPr>
            </a:br>
            <a:r>
              <a:rPr lang="en-US" sz="1632">
                <a:solidFill>
                  <a:srgbClr val="E6E6E6">
                    <a:lumMod val="10000"/>
                  </a:srgbClr>
                </a:solidFill>
                <a:latin typeface="Segoe UI Semilight" panose="020B0402040204020203" pitchFamily="34" charset="0"/>
                <a:cs typeface="Segoe UI Semilight" panose="020B0402040204020203" pitchFamily="34" charset="0"/>
              </a:rPr>
              <a:t>in more than one team</a:t>
            </a:r>
            <a:endParaRPr lang="en-US" sz="1632" baseline="30000">
              <a:solidFill>
                <a:srgbClr val="FFFFFF"/>
              </a:solidFill>
              <a:latin typeface="Segoe UI Semilight" panose="020B0402040204020203" pitchFamily="34" charset="0"/>
              <a:cs typeface="Segoe UI Semilight" panose="020B0402040204020203" pitchFamily="34" charset="0"/>
            </a:endParaRPr>
          </a:p>
        </p:txBody>
      </p:sp>
      <p:pic>
        <p:nvPicPr>
          <p:cNvPr id="10" name="Picture 2" descr="Image result for collaborative overload">
            <a:extLst>
              <a:ext uri="{FF2B5EF4-FFF2-40B4-BE49-F238E27FC236}">
                <a16:creationId xmlns:a16="http://schemas.microsoft.com/office/drawing/2014/main" id="{4F151BB5-374D-4BFD-8CB2-9CE13FD87D0C}"/>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442718" y="920944"/>
            <a:ext cx="2312528" cy="3006288"/>
          </a:xfrm>
          <a:prstGeom prst="rect">
            <a:avLst/>
          </a:prstGeom>
          <a:noFill/>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6C9DB803-901B-41CE-9D31-070C96B716A3}"/>
              </a:ext>
            </a:extLst>
          </p:cNvPr>
          <p:cNvPicPr>
            <a:picLocks noChangeAspect="1"/>
          </p:cNvPicPr>
          <p:nvPr/>
        </p:nvPicPr>
        <p:blipFill>
          <a:blip r:embed="rId4"/>
          <a:stretch>
            <a:fillRect/>
          </a:stretch>
        </p:blipFill>
        <p:spPr>
          <a:xfrm>
            <a:off x="9849076" y="3469824"/>
            <a:ext cx="2312528" cy="2857213"/>
          </a:xfrm>
          <a:prstGeom prst="rect">
            <a:avLst/>
          </a:prstGeom>
          <a:effectLst>
            <a:outerShdw blurRad="50800" dist="38100" dir="8100000" algn="tr" rotWithShape="0">
              <a:prstClr val="black">
                <a:alpha val="40000"/>
              </a:prstClr>
            </a:outerShdw>
          </a:effectLst>
        </p:spPr>
      </p:pic>
      <p:sp>
        <p:nvSpPr>
          <p:cNvPr id="3" name="Rectangle 2">
            <a:extLst>
              <a:ext uri="{FF2B5EF4-FFF2-40B4-BE49-F238E27FC236}">
                <a16:creationId xmlns:a16="http://schemas.microsoft.com/office/drawing/2014/main" id="{B352C305-F64F-439F-BD9D-6E64DC29FFB1}"/>
              </a:ext>
            </a:extLst>
          </p:cNvPr>
          <p:cNvSpPr/>
          <p:nvPr/>
        </p:nvSpPr>
        <p:spPr>
          <a:xfrm>
            <a:off x="317933" y="6476866"/>
            <a:ext cx="3615123" cy="526377"/>
          </a:xfrm>
          <a:prstGeom prst="rect">
            <a:avLst/>
          </a:prstGeom>
        </p:spPr>
        <p:txBody>
          <a:bodyPr wrap="none">
            <a:spAutoFit/>
          </a:bodyPr>
          <a:lstStyle/>
          <a:p>
            <a:r>
              <a:rPr lang="en-US" sz="918"/>
              <a:t>Sources:</a:t>
            </a:r>
          </a:p>
          <a:p>
            <a:r>
              <a:rPr lang="en-US" sz="918">
                <a:hlinkClick r:id="rId5"/>
              </a:rPr>
              <a:t>Collaborative Overload, Harvard Business Review 2016</a:t>
            </a:r>
            <a:endParaRPr lang="en-US" sz="918"/>
          </a:p>
          <a:p>
            <a:r>
              <a:rPr lang="en-US" sz="918">
                <a:hlinkClick r:id="rId6"/>
              </a:rPr>
              <a:t>The Overcommitted Organization, Harvard Business Review 2017</a:t>
            </a:r>
            <a:endParaRPr lang="en-US" sz="918"/>
          </a:p>
        </p:txBody>
      </p:sp>
      <p:pic>
        <p:nvPicPr>
          <p:cNvPr id="4" name="Picture 3">
            <a:extLst>
              <a:ext uri="{FF2B5EF4-FFF2-40B4-BE49-F238E27FC236}">
                <a16:creationId xmlns:a16="http://schemas.microsoft.com/office/drawing/2014/main" id="{3D1010E5-AC9B-42FC-B4E3-FFF073A48253}"/>
              </a:ext>
            </a:extLst>
          </p:cNvPr>
          <p:cNvPicPr>
            <a:picLocks noChangeAspect="1"/>
          </p:cNvPicPr>
          <p:nvPr/>
        </p:nvPicPr>
        <p:blipFill>
          <a:blip r:embed="rId7"/>
          <a:stretch>
            <a:fillRect/>
          </a:stretch>
        </p:blipFill>
        <p:spPr>
          <a:xfrm>
            <a:off x="11078697" y="91919"/>
            <a:ext cx="1327733" cy="829024"/>
          </a:xfrm>
          <a:prstGeom prst="rect">
            <a:avLst/>
          </a:prstGeom>
        </p:spPr>
      </p:pic>
    </p:spTree>
    <p:extLst>
      <p:ext uri="{BB962C8B-B14F-4D97-AF65-F5344CB8AC3E}">
        <p14:creationId xmlns:p14="http://schemas.microsoft.com/office/powerpoint/2010/main" val="4282989911"/>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B17CBB-1B6D-456E-8AEE-3167F577E36D}"/>
              </a:ext>
            </a:extLst>
          </p:cNvPr>
          <p:cNvSpPr>
            <a:spLocks noGrp="1"/>
          </p:cNvSpPr>
          <p:nvPr>
            <p:ph type="title"/>
          </p:nvPr>
        </p:nvSpPr>
        <p:spPr/>
        <p:txBody>
          <a:bodyPr/>
          <a:lstStyle/>
          <a:p>
            <a:r>
              <a:rPr lang="en-US"/>
              <a:t>Collaboration </a:t>
            </a:r>
            <a:r>
              <a:rPr lang="en-US" i="1"/>
              <a:t>(noun)</a:t>
            </a:r>
          </a:p>
        </p:txBody>
      </p:sp>
      <p:sp>
        <p:nvSpPr>
          <p:cNvPr id="3" name="Content Placeholder 2">
            <a:extLst>
              <a:ext uri="{FF2B5EF4-FFF2-40B4-BE49-F238E27FC236}">
                <a16:creationId xmlns:a16="http://schemas.microsoft.com/office/drawing/2014/main" id="{E1F84A40-4947-45CF-843E-9BCA07ECB4BB}"/>
              </a:ext>
            </a:extLst>
          </p:cNvPr>
          <p:cNvSpPr>
            <a:spLocks noGrp="1"/>
          </p:cNvSpPr>
          <p:nvPr>
            <p:ph sz="quarter" idx="4294967295"/>
          </p:nvPr>
        </p:nvSpPr>
        <p:spPr>
          <a:xfrm>
            <a:off x="600855" y="1774856"/>
            <a:ext cx="10639839" cy="3163302"/>
          </a:xfrm>
        </p:spPr>
        <p:txBody>
          <a:bodyPr/>
          <a:lstStyle/>
          <a:p>
            <a:pPr marL="524586" indent="-524586">
              <a:buAutoNum type="arabicPeriod"/>
            </a:pPr>
            <a:r>
              <a:rPr lang="en-AU" dirty="0"/>
              <a:t>The action of working with other people or organizations to create or achieve something</a:t>
            </a:r>
            <a:br>
              <a:rPr lang="en-AU" dirty="0"/>
            </a:br>
            <a:r>
              <a:rPr lang="en-AU" dirty="0">
                <a:solidFill>
                  <a:srgbClr val="0278D4"/>
                </a:solidFill>
              </a:rPr>
              <a:t>‘</a:t>
            </a:r>
            <a:r>
              <a:rPr lang="en-AU" i="1" dirty="0">
                <a:solidFill>
                  <a:srgbClr val="0278D4"/>
                </a:solidFill>
              </a:rPr>
              <a:t>The new airport is the result of a collaboration between two of the best architects in the country’</a:t>
            </a:r>
            <a:br>
              <a:rPr lang="en-AU" i="1" dirty="0"/>
            </a:br>
            <a:endParaRPr lang="en-AU" i="1" dirty="0"/>
          </a:p>
          <a:p>
            <a:pPr marL="524586" indent="-524586">
              <a:buAutoNum type="arabicPeriod"/>
            </a:pPr>
            <a:r>
              <a:rPr lang="en-AU" dirty="0"/>
              <a:t>Traitorous cooperation with an enemy</a:t>
            </a:r>
            <a:br>
              <a:rPr lang="en-AU" dirty="0"/>
            </a:br>
            <a:r>
              <a:rPr lang="en-AU" i="1" dirty="0">
                <a:solidFill>
                  <a:srgbClr val="0278D4"/>
                </a:solidFill>
              </a:rPr>
              <a:t>‘he faces charges of collaboration’</a:t>
            </a:r>
            <a:endParaRPr lang="en-AU" dirty="0">
              <a:solidFill>
                <a:srgbClr val="0278D4"/>
              </a:solidFill>
            </a:endParaRPr>
          </a:p>
          <a:p>
            <a:pPr marL="524586" indent="-524586">
              <a:buAutoNum type="arabicPeriod"/>
            </a:pPr>
            <a:endParaRPr lang="en-AU" dirty="0"/>
          </a:p>
          <a:p>
            <a:r>
              <a:rPr lang="en-AU" sz="2040" dirty="0"/>
              <a:t>Origin: Mid 19</a:t>
            </a:r>
            <a:r>
              <a:rPr lang="en-AU" sz="2040" baseline="30000" dirty="0"/>
              <a:t>th</a:t>
            </a:r>
            <a:r>
              <a:rPr lang="en-AU" sz="2040" dirty="0"/>
              <a:t> century from Latin (</a:t>
            </a:r>
            <a:r>
              <a:rPr lang="en-AU" sz="2040" dirty="0" err="1"/>
              <a:t>colaboratio</a:t>
            </a:r>
            <a:r>
              <a:rPr lang="en-AU" sz="2040" dirty="0"/>
              <a:t>(n-), from </a:t>
            </a:r>
            <a:r>
              <a:rPr lang="en-AU" sz="2040" dirty="0" err="1"/>
              <a:t>collaborare</a:t>
            </a:r>
            <a:r>
              <a:rPr lang="en-AU" sz="2040" dirty="0"/>
              <a:t> ‘working together’.</a:t>
            </a:r>
          </a:p>
        </p:txBody>
      </p:sp>
      <p:sp>
        <p:nvSpPr>
          <p:cNvPr id="5" name="Rectangle 4">
            <a:extLst>
              <a:ext uri="{FF2B5EF4-FFF2-40B4-BE49-F238E27FC236}">
                <a16:creationId xmlns:a16="http://schemas.microsoft.com/office/drawing/2014/main" id="{3858051E-6B8C-4C05-82F4-F8AB8DC3D4C3}"/>
              </a:ext>
            </a:extLst>
          </p:cNvPr>
          <p:cNvSpPr/>
          <p:nvPr/>
        </p:nvSpPr>
        <p:spPr bwMode="auto">
          <a:xfrm>
            <a:off x="6797964" y="5726118"/>
            <a:ext cx="5429610" cy="79108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98433" tIns="298433" rIns="298433" bIns="298433" numCol="1" spcCol="0" rtlCol="0" fromWordArt="0" anchor="t" anchorCtr="0" forceAA="0" compatLnSpc="1">
            <a:prstTxWarp prst="textNoShape">
              <a:avLst/>
            </a:prstTxWarp>
            <a:spAutoFit/>
          </a:bodyPr>
          <a:lstStyle/>
          <a:p>
            <a:pPr defTabSz="951028" fontAlgn="base">
              <a:spcBef>
                <a:spcPts val="1224"/>
              </a:spcBef>
              <a:spcAft>
                <a:spcPts val="1224"/>
              </a:spcAft>
              <a:defRPr/>
            </a:pPr>
            <a:r>
              <a:rPr lang="en-AU" sz="1224" dirty="0">
                <a:solidFill>
                  <a:srgbClr val="000000"/>
                </a:solidFill>
                <a:latin typeface="Segoe UI"/>
                <a:ea typeface="Segoe UI" panose="020B0502040204020203" pitchFamily="34" charset="0"/>
                <a:cs typeface="Segoe UI" panose="020B0502040204020203" pitchFamily="34" charset="0"/>
                <a:hlinkClick r:id="rId3"/>
              </a:rPr>
              <a:t>Cambridge Business English Dictionary</a:t>
            </a:r>
            <a:r>
              <a:rPr lang="en-AU" sz="1224" dirty="0">
                <a:solidFill>
                  <a:srgbClr val="000000"/>
                </a:solidFill>
                <a:latin typeface="Segoe UI"/>
                <a:ea typeface="Segoe UI" panose="020B0502040204020203" pitchFamily="34" charset="0"/>
                <a:cs typeface="Segoe UI" panose="020B0502040204020203" pitchFamily="34" charset="0"/>
              </a:rPr>
              <a:t> © Cambridge University Press</a:t>
            </a:r>
            <a:endParaRPr lang="en-US" sz="1224" dirty="0">
              <a:solidFill>
                <a:srgbClr val="000000"/>
              </a:solidFill>
              <a:latin typeface="Segoe UI"/>
              <a:ea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80258953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19685" y="2835750"/>
            <a:ext cx="11612207" cy="508398"/>
          </a:xfrm>
        </p:spPr>
        <p:txBody>
          <a:bodyPr/>
          <a:lstStyle/>
          <a:p>
            <a:r>
              <a:rPr lang="en-US" sz="3600" dirty="0"/>
              <a:t>Collaboration =     Common Goal + Effort + Commitment</a:t>
            </a:r>
          </a:p>
        </p:txBody>
      </p:sp>
      <p:sp>
        <p:nvSpPr>
          <p:cNvPr id="4" name="Rectangle: Rounded Corners 3" descr="Common Goal + Effort + Commitment">
            <a:extLst>
              <a:ext uri="{FF2B5EF4-FFF2-40B4-BE49-F238E27FC236}">
                <a16:creationId xmlns:a16="http://schemas.microsoft.com/office/drawing/2014/main" id="{3B529D06-BC90-4F82-AE3F-006466E58958}"/>
              </a:ext>
            </a:extLst>
          </p:cNvPr>
          <p:cNvSpPr/>
          <p:nvPr/>
        </p:nvSpPr>
        <p:spPr bwMode="auto">
          <a:xfrm>
            <a:off x="3701475" y="2579798"/>
            <a:ext cx="8430593" cy="1215210"/>
          </a:xfrm>
          <a:prstGeom prst="roundRect">
            <a:avLst>
              <a:gd name="adj" fmla="val 50000"/>
            </a:avLst>
          </a:prstGeom>
          <a:noFill/>
          <a:ln>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defTabSz="951028" fontAlgn="base">
              <a:spcBef>
                <a:spcPct val="0"/>
              </a:spcBef>
              <a:spcAft>
                <a:spcPct val="0"/>
              </a:spcAft>
              <a:defRPr/>
            </a:pPr>
            <a:endParaRPr lang="en-AU" sz="2040"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6" name="Oval 5">
            <a:extLst>
              <a:ext uri="{FF2B5EF4-FFF2-40B4-BE49-F238E27FC236}">
                <a16:creationId xmlns:a16="http://schemas.microsoft.com/office/drawing/2014/main" id="{17E1D965-F2C9-462C-8BAB-4E48CF5FBC70}"/>
              </a:ext>
            </a:extLst>
          </p:cNvPr>
          <p:cNvSpPr/>
          <p:nvPr/>
        </p:nvSpPr>
        <p:spPr bwMode="auto">
          <a:xfrm>
            <a:off x="5166916" y="2285000"/>
            <a:ext cx="550750" cy="550750"/>
          </a:xfrm>
          <a:prstGeom prst="ellipse">
            <a:avLst/>
          </a:prstGeom>
          <a:solidFill>
            <a:schemeClr val="accent1"/>
          </a:solidFill>
          <a:ln>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51028" fontAlgn="base">
              <a:spcBef>
                <a:spcPct val="0"/>
              </a:spcBef>
              <a:spcAft>
                <a:spcPct val="0"/>
              </a:spcAft>
              <a:defRPr/>
            </a:pPr>
            <a:r>
              <a:rPr lang="en-AU" sz="2040">
                <a:solidFill>
                  <a:schemeClr val="bg1"/>
                </a:solidFill>
                <a:latin typeface="Segoe UI"/>
                <a:ea typeface="Segoe UI" pitchFamily="34" charset="0"/>
                <a:cs typeface="Segoe UI" pitchFamily="34" charset="0"/>
              </a:rPr>
              <a:t>1</a:t>
            </a:r>
          </a:p>
        </p:txBody>
      </p:sp>
      <p:sp>
        <p:nvSpPr>
          <p:cNvPr id="7" name="Oval 6">
            <a:extLst>
              <a:ext uri="{FF2B5EF4-FFF2-40B4-BE49-F238E27FC236}">
                <a16:creationId xmlns:a16="http://schemas.microsoft.com/office/drawing/2014/main" id="{B021484B-2308-4AD4-8321-4A74FE8740ED}"/>
              </a:ext>
            </a:extLst>
          </p:cNvPr>
          <p:cNvSpPr/>
          <p:nvPr/>
        </p:nvSpPr>
        <p:spPr bwMode="auto">
          <a:xfrm>
            <a:off x="7665613" y="2285000"/>
            <a:ext cx="550750" cy="550750"/>
          </a:xfrm>
          <a:prstGeom prst="ellipse">
            <a:avLst/>
          </a:prstGeom>
          <a:solidFill>
            <a:schemeClr val="accent1"/>
          </a:solidFill>
          <a:ln>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51028" fontAlgn="base">
              <a:spcBef>
                <a:spcPct val="0"/>
              </a:spcBef>
              <a:spcAft>
                <a:spcPct val="0"/>
              </a:spcAft>
              <a:defRPr/>
            </a:pPr>
            <a:r>
              <a:rPr lang="en-AU" sz="2040">
                <a:solidFill>
                  <a:schemeClr val="bg1"/>
                </a:solidFill>
                <a:latin typeface="Segoe UI"/>
                <a:ea typeface="Segoe UI" pitchFamily="34" charset="0"/>
                <a:cs typeface="Segoe UI" pitchFamily="34" charset="0"/>
              </a:rPr>
              <a:t>2</a:t>
            </a:r>
          </a:p>
        </p:txBody>
      </p:sp>
      <p:sp>
        <p:nvSpPr>
          <p:cNvPr id="8" name="Oval 7">
            <a:extLst>
              <a:ext uri="{FF2B5EF4-FFF2-40B4-BE49-F238E27FC236}">
                <a16:creationId xmlns:a16="http://schemas.microsoft.com/office/drawing/2014/main" id="{391FFC17-3D70-42DD-BB5C-39BA8646556C}"/>
              </a:ext>
            </a:extLst>
          </p:cNvPr>
          <p:cNvSpPr/>
          <p:nvPr/>
        </p:nvSpPr>
        <p:spPr bwMode="auto">
          <a:xfrm>
            <a:off x="10153295" y="2301961"/>
            <a:ext cx="550750" cy="550750"/>
          </a:xfrm>
          <a:prstGeom prst="ellipse">
            <a:avLst/>
          </a:prstGeom>
          <a:solidFill>
            <a:schemeClr val="accent1"/>
          </a:solidFill>
          <a:ln>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51028" fontAlgn="base">
              <a:spcBef>
                <a:spcPct val="0"/>
              </a:spcBef>
              <a:spcAft>
                <a:spcPct val="0"/>
              </a:spcAft>
              <a:defRPr/>
            </a:pPr>
            <a:r>
              <a:rPr lang="en-AU" sz="2040">
                <a:solidFill>
                  <a:schemeClr val="bg1"/>
                </a:solidFill>
                <a:latin typeface="Segoe UI"/>
                <a:ea typeface="Segoe UI" pitchFamily="34" charset="0"/>
                <a:cs typeface="Segoe UI" pitchFamily="34" charset="0"/>
              </a:rPr>
              <a:t>3</a:t>
            </a:r>
          </a:p>
        </p:txBody>
      </p:sp>
    </p:spTree>
    <p:extLst>
      <p:ext uri="{BB962C8B-B14F-4D97-AF65-F5344CB8AC3E}">
        <p14:creationId xmlns:p14="http://schemas.microsoft.com/office/powerpoint/2010/main" val="35337465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2500"/>
                            </p:stCondLst>
                            <p:childTnLst>
                              <p:par>
                                <p:cTn id="13" presetID="10" presetClass="entr" presetSubtype="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par>
                          <p:cTn id="16" fill="hold">
                            <p:stCondLst>
                              <p:cond delay="3000"/>
                            </p:stCondLst>
                            <p:childTnLst>
                              <p:par>
                                <p:cTn id="17" presetID="10"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Shape 11">
            <a:extLst>
              <a:ext uri="{FF2B5EF4-FFF2-40B4-BE49-F238E27FC236}">
                <a16:creationId xmlns:a16="http://schemas.microsoft.com/office/drawing/2014/main" id="{82C1852B-5229-494C-9B32-72C11125B414}"/>
              </a:ext>
            </a:extLst>
          </p:cNvPr>
          <p:cNvSpPr/>
          <p:nvPr/>
        </p:nvSpPr>
        <p:spPr>
          <a:xfrm>
            <a:off x="6844965" y="632866"/>
            <a:ext cx="2072452" cy="1381634"/>
          </a:xfrm>
          <a:custGeom>
            <a:avLst/>
            <a:gdLst>
              <a:gd name="connsiteX0" fmla="*/ 0 w 2032000"/>
              <a:gd name="connsiteY0" fmla="*/ 1354666 h 1354666"/>
              <a:gd name="connsiteX1" fmla="*/ 1016000 w 2032000"/>
              <a:gd name="connsiteY1" fmla="*/ 0 h 1354666"/>
              <a:gd name="connsiteX2" fmla="*/ 1016001 w 2032000"/>
              <a:gd name="connsiteY2" fmla="*/ 0 h 1354666"/>
              <a:gd name="connsiteX3" fmla="*/ 2032000 w 2032000"/>
              <a:gd name="connsiteY3" fmla="*/ 1354666 h 1354666"/>
              <a:gd name="connsiteX4" fmla="*/ 0 w 2032000"/>
              <a:gd name="connsiteY4" fmla="*/ 1354666 h 1354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2000" h="1354666">
                <a:moveTo>
                  <a:pt x="0" y="1354666"/>
                </a:moveTo>
                <a:lnTo>
                  <a:pt x="1016000" y="0"/>
                </a:lnTo>
                <a:lnTo>
                  <a:pt x="1016001" y="0"/>
                </a:lnTo>
                <a:lnTo>
                  <a:pt x="2032000" y="1354666"/>
                </a:lnTo>
                <a:lnTo>
                  <a:pt x="0" y="1354666"/>
                </a:lnTo>
                <a:close/>
              </a:path>
            </a:pathLst>
          </a:custGeom>
          <a:solidFill>
            <a:schemeClr val="accent2"/>
          </a:solidFill>
        </p:spPr>
        <p:style>
          <a:lnRef idx="3">
            <a:schemeClr val="lt1">
              <a:hueOff val="0"/>
              <a:satOff val="0"/>
              <a:lumOff val="0"/>
              <a:alphaOff val="0"/>
            </a:schemeClr>
          </a:lnRef>
          <a:fillRef idx="1">
            <a:schemeClr val="accent3">
              <a:hueOff val="0"/>
              <a:satOff val="0"/>
              <a:lumOff val="0"/>
              <a:alphaOff val="0"/>
            </a:schemeClr>
          </a:fillRef>
          <a:effectRef idx="1">
            <a:schemeClr val="accent3">
              <a:hueOff val="0"/>
              <a:satOff val="0"/>
              <a:lumOff val="0"/>
              <a:alphaOff val="0"/>
            </a:schemeClr>
          </a:effectRef>
          <a:fontRef idx="minor">
            <a:schemeClr val="lt1"/>
          </a:fontRef>
        </p:style>
        <p:txBody>
          <a:bodyPr spcFirstLastPara="0" vert="horz" wrap="square" lIns="25906" tIns="25906" rIns="25906" bIns="25906" numCol="1" spcCol="1270" anchor="ctr" anchorCtr="0">
            <a:noAutofit/>
          </a:bodyPr>
          <a:lstStyle/>
          <a:p>
            <a:pPr algn="ctr" defTabSz="906691">
              <a:lnSpc>
                <a:spcPct val="90000"/>
              </a:lnSpc>
              <a:spcBef>
                <a:spcPct val="0"/>
              </a:spcBef>
              <a:spcAft>
                <a:spcPct val="35000"/>
              </a:spcAft>
            </a:pPr>
            <a:endParaRPr lang="en-AU" sz="2856"/>
          </a:p>
          <a:p>
            <a:pPr algn="ctr" defTabSz="906691">
              <a:lnSpc>
                <a:spcPct val="90000"/>
              </a:lnSpc>
              <a:spcBef>
                <a:spcPct val="0"/>
              </a:spcBef>
              <a:spcAft>
                <a:spcPct val="35000"/>
              </a:spcAft>
            </a:pPr>
            <a:r>
              <a:rPr lang="en-AU"/>
              <a:t>Business</a:t>
            </a:r>
            <a:br>
              <a:rPr lang="en-AU"/>
            </a:br>
            <a:r>
              <a:rPr lang="en-AU"/>
              <a:t>outcomes</a:t>
            </a:r>
          </a:p>
        </p:txBody>
      </p:sp>
      <p:sp>
        <p:nvSpPr>
          <p:cNvPr id="13" name="Freeform: Shape 12">
            <a:extLst>
              <a:ext uri="{FF2B5EF4-FFF2-40B4-BE49-F238E27FC236}">
                <a16:creationId xmlns:a16="http://schemas.microsoft.com/office/drawing/2014/main" id="{0E2BD5AF-E3D1-4C45-B66C-30B086B6F9B0}"/>
              </a:ext>
            </a:extLst>
          </p:cNvPr>
          <p:cNvSpPr/>
          <p:nvPr/>
        </p:nvSpPr>
        <p:spPr>
          <a:xfrm>
            <a:off x="5808740" y="2014500"/>
            <a:ext cx="4144904" cy="1381634"/>
          </a:xfrm>
          <a:custGeom>
            <a:avLst/>
            <a:gdLst>
              <a:gd name="connsiteX0" fmla="*/ 0 w 4064000"/>
              <a:gd name="connsiteY0" fmla="*/ 1354666 h 1354666"/>
              <a:gd name="connsiteX1" fmla="*/ 1016000 w 4064000"/>
              <a:gd name="connsiteY1" fmla="*/ 0 h 1354666"/>
              <a:gd name="connsiteX2" fmla="*/ 3048001 w 4064000"/>
              <a:gd name="connsiteY2" fmla="*/ 0 h 1354666"/>
              <a:gd name="connsiteX3" fmla="*/ 4064000 w 4064000"/>
              <a:gd name="connsiteY3" fmla="*/ 1354666 h 1354666"/>
              <a:gd name="connsiteX4" fmla="*/ 0 w 4064000"/>
              <a:gd name="connsiteY4" fmla="*/ 1354666 h 1354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64000" h="1354666">
                <a:moveTo>
                  <a:pt x="0" y="1354666"/>
                </a:moveTo>
                <a:lnTo>
                  <a:pt x="1016000" y="0"/>
                </a:lnTo>
                <a:lnTo>
                  <a:pt x="3048001" y="0"/>
                </a:lnTo>
                <a:lnTo>
                  <a:pt x="4064000" y="1354666"/>
                </a:lnTo>
                <a:lnTo>
                  <a:pt x="0" y="1354666"/>
                </a:lnTo>
                <a:close/>
              </a:path>
            </a:pathLst>
          </a:custGeom>
          <a:solidFill>
            <a:schemeClr val="accent3"/>
          </a:solidFill>
        </p:spPr>
        <p:style>
          <a:lnRef idx="3">
            <a:schemeClr val="lt1">
              <a:hueOff val="0"/>
              <a:satOff val="0"/>
              <a:lumOff val="0"/>
              <a:alphaOff val="0"/>
            </a:schemeClr>
          </a:lnRef>
          <a:fillRef idx="1">
            <a:schemeClr val="accent3">
              <a:hueOff val="546802"/>
              <a:satOff val="304"/>
              <a:lumOff val="2484"/>
              <a:alphaOff val="0"/>
            </a:schemeClr>
          </a:fillRef>
          <a:effectRef idx="1">
            <a:schemeClr val="accent3">
              <a:hueOff val="546802"/>
              <a:satOff val="304"/>
              <a:lumOff val="2484"/>
              <a:alphaOff val="0"/>
            </a:schemeClr>
          </a:effectRef>
          <a:fontRef idx="minor">
            <a:schemeClr val="lt1"/>
          </a:fontRef>
        </p:style>
        <p:txBody>
          <a:bodyPr spcFirstLastPara="0" vert="horz" wrap="square" lIns="751263" tIns="25906" rIns="751265" bIns="25906" numCol="1" spcCol="1270" anchor="ctr" anchorCtr="0">
            <a:noAutofit/>
          </a:bodyPr>
          <a:lstStyle/>
          <a:p>
            <a:pPr algn="ctr" defTabSz="906691">
              <a:lnSpc>
                <a:spcPct val="90000"/>
              </a:lnSpc>
              <a:spcBef>
                <a:spcPct val="0"/>
              </a:spcBef>
              <a:spcAft>
                <a:spcPct val="35000"/>
              </a:spcAft>
            </a:pPr>
            <a:r>
              <a:rPr lang="en-AU" b="1"/>
              <a:t>Collaboration</a:t>
            </a:r>
            <a:r>
              <a:rPr lang="en-AU"/>
              <a:t> = Common Goal + Effort + Commitment</a:t>
            </a:r>
          </a:p>
        </p:txBody>
      </p:sp>
      <p:sp>
        <p:nvSpPr>
          <p:cNvPr id="15" name="Freeform: Shape 14">
            <a:extLst>
              <a:ext uri="{FF2B5EF4-FFF2-40B4-BE49-F238E27FC236}">
                <a16:creationId xmlns:a16="http://schemas.microsoft.com/office/drawing/2014/main" id="{221D7C81-6324-4395-9E31-DE552B78CA9F}"/>
              </a:ext>
            </a:extLst>
          </p:cNvPr>
          <p:cNvSpPr/>
          <p:nvPr/>
        </p:nvSpPr>
        <p:spPr>
          <a:xfrm>
            <a:off x="3736288" y="4777770"/>
            <a:ext cx="8289807" cy="1381634"/>
          </a:xfrm>
          <a:custGeom>
            <a:avLst/>
            <a:gdLst>
              <a:gd name="connsiteX0" fmla="*/ 0 w 8128000"/>
              <a:gd name="connsiteY0" fmla="*/ 1354666 h 1354666"/>
              <a:gd name="connsiteX1" fmla="*/ 1016000 w 8128000"/>
              <a:gd name="connsiteY1" fmla="*/ 0 h 1354666"/>
              <a:gd name="connsiteX2" fmla="*/ 7112001 w 8128000"/>
              <a:gd name="connsiteY2" fmla="*/ 0 h 1354666"/>
              <a:gd name="connsiteX3" fmla="*/ 8128000 w 8128000"/>
              <a:gd name="connsiteY3" fmla="*/ 1354666 h 1354666"/>
              <a:gd name="connsiteX4" fmla="*/ 0 w 8128000"/>
              <a:gd name="connsiteY4" fmla="*/ 1354666 h 1354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28000" h="1354666">
                <a:moveTo>
                  <a:pt x="0" y="1354666"/>
                </a:moveTo>
                <a:lnTo>
                  <a:pt x="1016000" y="0"/>
                </a:lnTo>
                <a:lnTo>
                  <a:pt x="7112001" y="0"/>
                </a:lnTo>
                <a:lnTo>
                  <a:pt x="8128000" y="1354666"/>
                </a:lnTo>
                <a:lnTo>
                  <a:pt x="0" y="1354666"/>
                </a:lnTo>
                <a:close/>
              </a:path>
            </a:pathLst>
          </a:custGeom>
          <a:solidFill>
            <a:schemeClr val="accent1"/>
          </a:solidFill>
        </p:spPr>
        <p:style>
          <a:lnRef idx="3">
            <a:schemeClr val="lt1">
              <a:hueOff val="0"/>
              <a:satOff val="0"/>
              <a:lumOff val="0"/>
              <a:alphaOff val="0"/>
            </a:schemeClr>
          </a:lnRef>
          <a:fillRef idx="1">
            <a:schemeClr val="accent3">
              <a:hueOff val="1640405"/>
              <a:satOff val="911"/>
              <a:lumOff val="7453"/>
              <a:alphaOff val="0"/>
            </a:schemeClr>
          </a:fillRef>
          <a:effectRef idx="1">
            <a:schemeClr val="accent3">
              <a:hueOff val="1640405"/>
              <a:satOff val="911"/>
              <a:lumOff val="7453"/>
              <a:alphaOff val="0"/>
            </a:schemeClr>
          </a:effectRef>
          <a:fontRef idx="minor">
            <a:schemeClr val="lt1"/>
          </a:fontRef>
        </p:style>
        <p:txBody>
          <a:bodyPr spcFirstLastPara="0" vert="horz" wrap="square" lIns="1476621" tIns="25906" rIns="1476623" bIns="25906" numCol="1" spcCol="1270" anchor="ctr" anchorCtr="0">
            <a:noAutofit/>
          </a:bodyPr>
          <a:lstStyle/>
          <a:p>
            <a:pPr algn="ctr" defTabSz="906691">
              <a:lnSpc>
                <a:spcPct val="90000"/>
              </a:lnSpc>
              <a:spcBef>
                <a:spcPct val="0"/>
              </a:spcBef>
              <a:spcAft>
                <a:spcPct val="35000"/>
              </a:spcAft>
            </a:pPr>
            <a:r>
              <a:rPr lang="en-AU" sz="2040"/>
              <a:t>Focused employee attention</a:t>
            </a:r>
          </a:p>
        </p:txBody>
      </p:sp>
      <p:sp>
        <p:nvSpPr>
          <p:cNvPr id="10" name="Title 5">
            <a:extLst>
              <a:ext uri="{FF2B5EF4-FFF2-40B4-BE49-F238E27FC236}">
                <a16:creationId xmlns:a16="http://schemas.microsoft.com/office/drawing/2014/main" id="{F1DF6A52-8D00-482E-A1DE-0C9070FAF8F6}"/>
              </a:ext>
            </a:extLst>
          </p:cNvPr>
          <p:cNvSpPr txBox="1">
            <a:spLocks/>
          </p:cNvSpPr>
          <p:nvPr/>
        </p:nvSpPr>
        <p:spPr>
          <a:xfrm>
            <a:off x="600855" y="466301"/>
            <a:ext cx="11237870" cy="565027"/>
          </a:xfrm>
          <a:prstGeom prst="rect">
            <a:avLst/>
          </a:prstGeom>
        </p:spPr>
        <p:txBody>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r>
              <a:rPr lang="en-AU" sz="3672"/>
              <a:t>Collaboration Pyramid</a:t>
            </a:r>
          </a:p>
        </p:txBody>
      </p:sp>
      <p:sp>
        <p:nvSpPr>
          <p:cNvPr id="16" name="Oval 15">
            <a:extLst>
              <a:ext uri="{FF2B5EF4-FFF2-40B4-BE49-F238E27FC236}">
                <a16:creationId xmlns:a16="http://schemas.microsoft.com/office/drawing/2014/main" id="{99561B65-7116-41E2-856E-9051B58056B9}"/>
              </a:ext>
            </a:extLst>
          </p:cNvPr>
          <p:cNvSpPr/>
          <p:nvPr/>
        </p:nvSpPr>
        <p:spPr bwMode="auto">
          <a:xfrm>
            <a:off x="3736288" y="4917837"/>
            <a:ext cx="550750" cy="550750"/>
          </a:xfrm>
          <a:prstGeom prst="ellipse">
            <a:avLst/>
          </a:prstGeom>
          <a:solidFill>
            <a:schemeClr val="accent1"/>
          </a:solidFill>
          <a:ln>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51028" fontAlgn="base">
              <a:spcBef>
                <a:spcPct val="0"/>
              </a:spcBef>
              <a:spcAft>
                <a:spcPct val="0"/>
              </a:spcAft>
              <a:defRPr/>
            </a:pPr>
            <a:r>
              <a:rPr lang="en-AU" sz="2040">
                <a:solidFill>
                  <a:schemeClr val="bg1"/>
                </a:solidFill>
                <a:latin typeface="Segoe UI"/>
                <a:ea typeface="Segoe UI" pitchFamily="34" charset="0"/>
                <a:cs typeface="Segoe UI" pitchFamily="34" charset="0"/>
              </a:rPr>
              <a:t>A</a:t>
            </a:r>
          </a:p>
        </p:txBody>
      </p:sp>
      <p:sp>
        <p:nvSpPr>
          <p:cNvPr id="17" name="Oval 16">
            <a:extLst>
              <a:ext uri="{FF2B5EF4-FFF2-40B4-BE49-F238E27FC236}">
                <a16:creationId xmlns:a16="http://schemas.microsoft.com/office/drawing/2014/main" id="{18741834-3BF1-444E-B9FC-A00B02AB6CF4}"/>
              </a:ext>
            </a:extLst>
          </p:cNvPr>
          <p:cNvSpPr/>
          <p:nvPr/>
        </p:nvSpPr>
        <p:spPr bwMode="auto">
          <a:xfrm>
            <a:off x="4772513" y="3536202"/>
            <a:ext cx="550750" cy="550750"/>
          </a:xfrm>
          <a:prstGeom prst="ellipse">
            <a:avLst/>
          </a:prstGeom>
          <a:solidFill>
            <a:schemeClr val="accent1"/>
          </a:solidFill>
          <a:ln>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51028" fontAlgn="base">
              <a:spcBef>
                <a:spcPct val="0"/>
              </a:spcBef>
              <a:spcAft>
                <a:spcPct val="0"/>
              </a:spcAft>
              <a:defRPr/>
            </a:pPr>
            <a:r>
              <a:rPr lang="en-AU" sz="2040">
                <a:solidFill>
                  <a:schemeClr val="bg1"/>
                </a:solidFill>
                <a:latin typeface="Segoe UI"/>
                <a:ea typeface="Segoe UI" pitchFamily="34" charset="0"/>
                <a:cs typeface="Segoe UI" pitchFamily="34" charset="0"/>
              </a:rPr>
              <a:t>B</a:t>
            </a:r>
          </a:p>
        </p:txBody>
      </p:sp>
      <p:sp>
        <p:nvSpPr>
          <p:cNvPr id="18" name="Oval 17">
            <a:extLst>
              <a:ext uri="{FF2B5EF4-FFF2-40B4-BE49-F238E27FC236}">
                <a16:creationId xmlns:a16="http://schemas.microsoft.com/office/drawing/2014/main" id="{C3F821B1-BEF3-4C3A-9148-EDFF699CE3E5}"/>
              </a:ext>
            </a:extLst>
          </p:cNvPr>
          <p:cNvSpPr/>
          <p:nvPr/>
        </p:nvSpPr>
        <p:spPr bwMode="auto">
          <a:xfrm>
            <a:off x="5808740" y="2148457"/>
            <a:ext cx="550750" cy="550750"/>
          </a:xfrm>
          <a:prstGeom prst="ellipse">
            <a:avLst/>
          </a:prstGeom>
          <a:solidFill>
            <a:schemeClr val="accent1"/>
          </a:solidFill>
          <a:ln>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51028" fontAlgn="base">
              <a:spcBef>
                <a:spcPct val="0"/>
              </a:spcBef>
              <a:spcAft>
                <a:spcPct val="0"/>
              </a:spcAft>
              <a:defRPr/>
            </a:pPr>
            <a:r>
              <a:rPr lang="en-AU" sz="2040">
                <a:solidFill>
                  <a:schemeClr val="bg1"/>
                </a:solidFill>
                <a:latin typeface="Segoe UI"/>
                <a:ea typeface="Segoe UI" pitchFamily="34" charset="0"/>
                <a:cs typeface="Segoe UI" pitchFamily="34" charset="0"/>
              </a:rPr>
              <a:t>C</a:t>
            </a:r>
          </a:p>
        </p:txBody>
      </p:sp>
      <p:sp>
        <p:nvSpPr>
          <p:cNvPr id="19" name="Oval 18">
            <a:extLst>
              <a:ext uri="{FF2B5EF4-FFF2-40B4-BE49-F238E27FC236}">
                <a16:creationId xmlns:a16="http://schemas.microsoft.com/office/drawing/2014/main" id="{4198A6CD-7017-4F10-9E6A-2AA3E2D36DAC}"/>
              </a:ext>
            </a:extLst>
          </p:cNvPr>
          <p:cNvSpPr/>
          <p:nvPr/>
        </p:nvSpPr>
        <p:spPr bwMode="auto">
          <a:xfrm>
            <a:off x="6844965" y="772933"/>
            <a:ext cx="550750" cy="550750"/>
          </a:xfrm>
          <a:prstGeom prst="ellipse">
            <a:avLst/>
          </a:prstGeom>
          <a:solidFill>
            <a:schemeClr val="accent1"/>
          </a:solidFill>
          <a:ln>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51028" fontAlgn="base">
              <a:spcBef>
                <a:spcPct val="0"/>
              </a:spcBef>
              <a:spcAft>
                <a:spcPct val="0"/>
              </a:spcAft>
              <a:defRPr/>
            </a:pPr>
            <a:endParaRPr lang="en-AU" sz="2040">
              <a:solidFill>
                <a:schemeClr val="bg1"/>
              </a:solidFill>
              <a:latin typeface="Segoe UI"/>
              <a:ea typeface="Segoe UI" pitchFamily="34" charset="0"/>
              <a:cs typeface="Segoe UI" pitchFamily="34" charset="0"/>
            </a:endParaRPr>
          </a:p>
        </p:txBody>
      </p:sp>
      <p:pic>
        <p:nvPicPr>
          <p:cNvPr id="21" name="Graphic 20" descr="Trophy">
            <a:extLst>
              <a:ext uri="{FF2B5EF4-FFF2-40B4-BE49-F238E27FC236}">
                <a16:creationId xmlns:a16="http://schemas.microsoft.com/office/drawing/2014/main" id="{684AF362-E0D3-419C-98E7-01341C4B1F5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942756" y="866073"/>
            <a:ext cx="343113" cy="343113"/>
          </a:xfrm>
          <a:prstGeom prst="rect">
            <a:avLst/>
          </a:prstGeom>
        </p:spPr>
      </p:pic>
      <p:grpSp>
        <p:nvGrpSpPr>
          <p:cNvPr id="30" name="Group 29">
            <a:extLst>
              <a:ext uri="{FF2B5EF4-FFF2-40B4-BE49-F238E27FC236}">
                <a16:creationId xmlns:a16="http://schemas.microsoft.com/office/drawing/2014/main" id="{AD0892D7-E28D-46FC-B09D-F2E17B6C6E91}"/>
              </a:ext>
            </a:extLst>
          </p:cNvPr>
          <p:cNvGrpSpPr/>
          <p:nvPr/>
        </p:nvGrpSpPr>
        <p:grpSpPr>
          <a:xfrm>
            <a:off x="4772513" y="3396135"/>
            <a:ext cx="6217356" cy="1381634"/>
            <a:chOff x="4678495" y="3329847"/>
            <a:chExt cx="6096000" cy="1354666"/>
          </a:xfrm>
        </p:grpSpPr>
        <p:sp>
          <p:nvSpPr>
            <p:cNvPr id="14" name="Freeform: Shape 13">
              <a:extLst>
                <a:ext uri="{FF2B5EF4-FFF2-40B4-BE49-F238E27FC236}">
                  <a16:creationId xmlns:a16="http://schemas.microsoft.com/office/drawing/2014/main" id="{8ED5B25A-3675-4DAB-8601-F0C27B0DA0C2}"/>
                </a:ext>
              </a:extLst>
            </p:cNvPr>
            <p:cNvSpPr/>
            <p:nvPr/>
          </p:nvSpPr>
          <p:spPr>
            <a:xfrm>
              <a:off x="4678495" y="3329847"/>
              <a:ext cx="6096000" cy="1354666"/>
            </a:xfrm>
            <a:custGeom>
              <a:avLst/>
              <a:gdLst>
                <a:gd name="connsiteX0" fmla="*/ 0 w 6096000"/>
                <a:gd name="connsiteY0" fmla="*/ 1354666 h 1354666"/>
                <a:gd name="connsiteX1" fmla="*/ 1016000 w 6096000"/>
                <a:gd name="connsiteY1" fmla="*/ 0 h 1354666"/>
                <a:gd name="connsiteX2" fmla="*/ 5080001 w 6096000"/>
                <a:gd name="connsiteY2" fmla="*/ 0 h 1354666"/>
                <a:gd name="connsiteX3" fmla="*/ 6096000 w 6096000"/>
                <a:gd name="connsiteY3" fmla="*/ 1354666 h 1354666"/>
                <a:gd name="connsiteX4" fmla="*/ 0 w 6096000"/>
                <a:gd name="connsiteY4" fmla="*/ 1354666 h 1354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0" h="1354666">
                  <a:moveTo>
                    <a:pt x="0" y="1354666"/>
                  </a:moveTo>
                  <a:lnTo>
                    <a:pt x="1016000" y="0"/>
                  </a:lnTo>
                  <a:lnTo>
                    <a:pt x="5080001" y="0"/>
                  </a:lnTo>
                  <a:lnTo>
                    <a:pt x="6096000" y="1354666"/>
                  </a:lnTo>
                  <a:lnTo>
                    <a:pt x="0" y="1354666"/>
                  </a:lnTo>
                  <a:close/>
                </a:path>
              </a:pathLst>
            </a:custGeom>
            <a:solidFill>
              <a:schemeClr val="accent4"/>
            </a:solidFill>
          </p:spPr>
          <p:style>
            <a:lnRef idx="3">
              <a:schemeClr val="lt1">
                <a:hueOff val="0"/>
                <a:satOff val="0"/>
                <a:lumOff val="0"/>
                <a:alphaOff val="0"/>
              </a:schemeClr>
            </a:lnRef>
            <a:fillRef idx="1">
              <a:schemeClr val="accent3">
                <a:hueOff val="1093603"/>
                <a:satOff val="607"/>
                <a:lumOff val="4969"/>
                <a:alphaOff val="0"/>
              </a:schemeClr>
            </a:fillRef>
            <a:effectRef idx="1">
              <a:schemeClr val="accent3">
                <a:hueOff val="1093603"/>
                <a:satOff val="607"/>
                <a:lumOff val="4969"/>
                <a:alphaOff val="0"/>
              </a:schemeClr>
            </a:effectRef>
            <a:fontRef idx="minor">
              <a:schemeClr val="lt1"/>
            </a:fontRef>
          </p:style>
          <p:txBody>
            <a:bodyPr spcFirstLastPara="0" vert="horz" wrap="square" lIns="1113943" tIns="25906" rIns="1113943" bIns="25906" numCol="1" spcCol="1270" anchor="ctr" anchorCtr="0">
              <a:noAutofit/>
            </a:bodyPr>
            <a:lstStyle/>
            <a:p>
              <a:pPr algn="ctr" defTabSz="906691">
                <a:lnSpc>
                  <a:spcPct val="90000"/>
                </a:lnSpc>
                <a:spcBef>
                  <a:spcPct val="0"/>
                </a:spcBef>
                <a:spcAft>
                  <a:spcPct val="35000"/>
                </a:spcAft>
              </a:pPr>
              <a:endParaRPr lang="en-AU"/>
            </a:p>
          </p:txBody>
        </p:sp>
        <p:cxnSp>
          <p:nvCxnSpPr>
            <p:cNvPr id="24" name="Straight Connector 23">
              <a:extLst>
                <a:ext uri="{FF2B5EF4-FFF2-40B4-BE49-F238E27FC236}">
                  <a16:creationId xmlns:a16="http://schemas.microsoft.com/office/drawing/2014/main" id="{C8AD387E-E2DD-4D35-8300-D6322C7D4262}"/>
                </a:ext>
              </a:extLst>
            </p:cNvPr>
            <p:cNvCxnSpPr/>
            <p:nvPr/>
          </p:nvCxnSpPr>
          <p:spPr>
            <a:xfrm>
              <a:off x="6933377" y="3467180"/>
              <a:ext cx="0" cy="1041320"/>
            </a:xfrm>
            <a:prstGeom prst="line">
              <a:avLst/>
            </a:prstGeom>
            <a:ln>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1E4AD529-64EA-4425-8D9A-76255D8B99F7}"/>
                </a:ext>
              </a:extLst>
            </p:cNvPr>
            <p:cNvCxnSpPr/>
            <p:nvPr/>
          </p:nvCxnSpPr>
          <p:spPr>
            <a:xfrm>
              <a:off x="8661400" y="3467180"/>
              <a:ext cx="0" cy="1041320"/>
            </a:xfrm>
            <a:prstGeom prst="line">
              <a:avLst/>
            </a:prstGeom>
            <a:ln>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3C14B316-DD38-4F65-81A9-5CA9B92B12B0}"/>
                </a:ext>
              </a:extLst>
            </p:cNvPr>
            <p:cNvSpPr/>
            <p:nvPr/>
          </p:nvSpPr>
          <p:spPr>
            <a:xfrm>
              <a:off x="5152576" y="3762959"/>
              <a:ext cx="1877784" cy="531812"/>
            </a:xfrm>
            <a:prstGeom prst="rect">
              <a:avLst/>
            </a:prstGeom>
          </p:spPr>
          <p:txBody>
            <a:bodyPr wrap="square">
              <a:spAutoFit/>
            </a:bodyPr>
            <a:lstStyle/>
            <a:p>
              <a:pPr algn="ctr"/>
              <a:r>
                <a:rPr lang="en-AU" sz="1428"/>
                <a:t>Communications Flow</a:t>
              </a:r>
            </a:p>
          </p:txBody>
        </p:sp>
        <p:sp>
          <p:nvSpPr>
            <p:cNvPr id="27" name="Rectangle 26">
              <a:extLst>
                <a:ext uri="{FF2B5EF4-FFF2-40B4-BE49-F238E27FC236}">
                  <a16:creationId xmlns:a16="http://schemas.microsoft.com/office/drawing/2014/main" id="{5887896C-E948-4BCB-B150-9A327E501976}"/>
                </a:ext>
              </a:extLst>
            </p:cNvPr>
            <p:cNvSpPr/>
            <p:nvPr/>
          </p:nvSpPr>
          <p:spPr>
            <a:xfrm>
              <a:off x="6839050" y="3541129"/>
              <a:ext cx="1938205" cy="971292"/>
            </a:xfrm>
            <a:prstGeom prst="rect">
              <a:avLst/>
            </a:prstGeom>
          </p:spPr>
          <p:txBody>
            <a:bodyPr wrap="square">
              <a:spAutoFit/>
            </a:bodyPr>
            <a:lstStyle/>
            <a:p>
              <a:pPr algn="ctr"/>
              <a:r>
                <a:rPr lang="en-AU" sz="1428" b="1"/>
                <a:t>Modern </a:t>
              </a:r>
              <a:br>
                <a:rPr lang="en-AU" sz="1428" b="1"/>
              </a:br>
              <a:r>
                <a:rPr lang="en-AU" sz="1428" b="1"/>
                <a:t>Collaboration Architecture</a:t>
              </a:r>
              <a:br>
                <a:rPr lang="en-AU" sz="1428" b="1"/>
              </a:br>
              <a:r>
                <a:rPr lang="en-AU" sz="1428" b="1"/>
                <a:t>(MOCA)</a:t>
              </a:r>
            </a:p>
          </p:txBody>
        </p:sp>
        <p:sp>
          <p:nvSpPr>
            <p:cNvPr id="28" name="Rectangle 27">
              <a:extLst>
                <a:ext uri="{FF2B5EF4-FFF2-40B4-BE49-F238E27FC236}">
                  <a16:creationId xmlns:a16="http://schemas.microsoft.com/office/drawing/2014/main" id="{46B203F7-2D09-44EE-83F3-9313BBAB8F04}"/>
                </a:ext>
              </a:extLst>
            </p:cNvPr>
            <p:cNvSpPr/>
            <p:nvPr/>
          </p:nvSpPr>
          <p:spPr>
            <a:xfrm>
              <a:off x="8454616" y="3726230"/>
              <a:ext cx="1938205" cy="531812"/>
            </a:xfrm>
            <a:prstGeom prst="rect">
              <a:avLst/>
            </a:prstGeom>
          </p:spPr>
          <p:txBody>
            <a:bodyPr wrap="square">
              <a:spAutoFit/>
            </a:bodyPr>
            <a:lstStyle/>
            <a:p>
              <a:pPr algn="ctr"/>
              <a:r>
                <a:rPr lang="en-AU" sz="1428"/>
                <a:t>Information</a:t>
              </a:r>
              <a:br>
                <a:rPr lang="en-AU" sz="1428"/>
              </a:br>
              <a:r>
                <a:rPr lang="en-AU" sz="1428"/>
                <a:t>Flow</a:t>
              </a:r>
            </a:p>
          </p:txBody>
        </p:sp>
      </p:grpSp>
    </p:spTree>
    <p:extLst>
      <p:ext uri="{BB962C8B-B14F-4D97-AF65-F5344CB8AC3E}">
        <p14:creationId xmlns:p14="http://schemas.microsoft.com/office/powerpoint/2010/main" val="2668094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30"/>
                                        </p:tgtEl>
                                        <p:attrNameLst>
                                          <p:attrName>style.visibility</p:attrName>
                                        </p:attrNameLst>
                                      </p:cBhvr>
                                      <p:to>
                                        <p:strVal val="visible"/>
                                      </p:to>
                                    </p:set>
                                    <p:anim calcmode="lin" valueType="num">
                                      <p:cBhvr additive="base">
                                        <p:cTn id="12" dur="500" fill="hold"/>
                                        <p:tgtEl>
                                          <p:spTgt spid="30"/>
                                        </p:tgtEl>
                                        <p:attrNameLst>
                                          <p:attrName>ppt_x</p:attrName>
                                        </p:attrNameLst>
                                      </p:cBhvr>
                                      <p:tavLst>
                                        <p:tav tm="0">
                                          <p:val>
                                            <p:strVal val="#ppt_x"/>
                                          </p:val>
                                        </p:tav>
                                        <p:tav tm="100000">
                                          <p:val>
                                            <p:strVal val="#ppt_x"/>
                                          </p:val>
                                        </p:tav>
                                      </p:tavLst>
                                    </p:anim>
                                    <p:anim calcmode="lin" valueType="num">
                                      <p:cBhvr additive="base">
                                        <p:cTn id="13" dur="500" fill="hold"/>
                                        <p:tgtEl>
                                          <p:spTgt spid="30"/>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ppt_x"/>
                                          </p:val>
                                        </p:tav>
                                        <p:tav tm="100000">
                                          <p:val>
                                            <p:strVal val="#ppt_x"/>
                                          </p:val>
                                        </p:tav>
                                      </p:tavLst>
                                    </p:anim>
                                    <p:anim calcmode="lin" valueType="num">
                                      <p:cBhvr additive="base">
                                        <p:cTn id="18" dur="500" fill="hold"/>
                                        <p:tgtEl>
                                          <p:spTgt spid="15"/>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10" presetClass="entr" presetSubtype="0" fill="hold" grpId="0" nodeType="after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par>
                          <p:cTn id="23" fill="hold">
                            <p:stCondLst>
                              <p:cond delay="2000"/>
                            </p:stCondLst>
                            <p:childTnLst>
                              <p:par>
                                <p:cTn id="24" presetID="10" presetClass="entr" presetSubtype="0" fill="hold" grpId="0" nodeType="after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500"/>
                                        <p:tgtEl>
                                          <p:spTgt spid="17"/>
                                        </p:tgtEl>
                                      </p:cBhvr>
                                    </p:animEffect>
                                  </p:childTnLst>
                                </p:cTn>
                              </p:par>
                            </p:childTnLst>
                          </p:cTn>
                        </p:par>
                        <p:par>
                          <p:cTn id="27" fill="hold">
                            <p:stCondLst>
                              <p:cond delay="2500"/>
                            </p:stCondLst>
                            <p:childTnLst>
                              <p:par>
                                <p:cTn id="28" presetID="10" presetClass="entr" presetSubtype="0" fill="hold" grpId="0" nodeType="after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500"/>
                                        <p:tgtEl>
                                          <p:spTgt spid="18"/>
                                        </p:tgtEl>
                                      </p:cBhvr>
                                    </p:animEffect>
                                  </p:childTnLst>
                                </p:cTn>
                              </p:par>
                            </p:childTnLst>
                          </p:cTn>
                        </p:par>
                        <p:par>
                          <p:cTn id="31" fill="hold">
                            <p:stCondLst>
                              <p:cond delay="3000"/>
                            </p:stCondLst>
                            <p:childTnLst>
                              <p:par>
                                <p:cTn id="32" presetID="10" presetClass="entr" presetSubtype="0" fill="hold" grpId="0" nodeType="after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16" grpId="0" animBg="1"/>
      <p:bldP spid="17" grpId="0" animBg="1"/>
      <p:bldP spid="18" grpId="0" animBg="1"/>
      <p:bldP spid="1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584507D-220A-4798-8C39-1BDF7C705640}"/>
              </a:ext>
            </a:extLst>
          </p:cNvPr>
          <p:cNvSpPr>
            <a:spLocks noGrp="1"/>
          </p:cNvSpPr>
          <p:nvPr>
            <p:ph type="title"/>
          </p:nvPr>
        </p:nvSpPr>
        <p:spPr>
          <a:solidFill>
            <a:srgbClr val="0278D4">
              <a:alpha val="30000"/>
            </a:srgbClr>
          </a:solidFill>
        </p:spPr>
        <p:txBody>
          <a:bodyPr/>
          <a:lstStyle/>
          <a:p>
            <a:r>
              <a:rPr lang="en-US">
                <a:solidFill>
                  <a:schemeClr val="tx2">
                    <a:alpha val="64000"/>
                  </a:schemeClr>
                </a:solidFill>
              </a:rPr>
              <a:t>01</a:t>
            </a:r>
            <a:r>
              <a:rPr lang="en-US"/>
              <a:t> 	</a:t>
            </a:r>
            <a:r>
              <a:rPr lang="en-US">
                <a:solidFill>
                  <a:schemeClr val="tx2">
                    <a:alpha val="64000"/>
                  </a:schemeClr>
                </a:solidFill>
              </a:rPr>
              <a:t>Getting things done</a:t>
            </a:r>
            <a:br>
              <a:rPr lang="en-US"/>
            </a:br>
            <a:r>
              <a:rPr lang="en-US"/>
              <a:t>		Managing 					employee attention</a:t>
            </a:r>
          </a:p>
        </p:txBody>
      </p:sp>
      <p:pic>
        <p:nvPicPr>
          <p:cNvPr id="3" name="Graphic 2" descr="Brain in head">
            <a:extLst>
              <a:ext uri="{FF2B5EF4-FFF2-40B4-BE49-F238E27FC236}">
                <a16:creationId xmlns:a16="http://schemas.microsoft.com/office/drawing/2014/main" id="{E444EAEB-6E81-4E10-8F60-686A267CA01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87086" y="2134969"/>
            <a:ext cx="1001036" cy="1001036"/>
          </a:xfrm>
          <a:prstGeom prst="rect">
            <a:avLst/>
          </a:prstGeom>
        </p:spPr>
      </p:pic>
    </p:spTree>
    <p:extLst>
      <p:ext uri="{BB962C8B-B14F-4D97-AF65-F5344CB8AC3E}">
        <p14:creationId xmlns:p14="http://schemas.microsoft.com/office/powerpoint/2010/main" val="564052085"/>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descr="Graphic element">
            <a:extLst>
              <a:ext uri="{FF2B5EF4-FFF2-40B4-BE49-F238E27FC236}">
                <a16:creationId xmlns:a16="http://schemas.microsoft.com/office/drawing/2014/main" id="{B6AE11FE-EDEB-4FEE-92D9-EE8C4815CED7}"/>
              </a:ext>
            </a:extLst>
          </p:cNvPr>
          <p:cNvCxnSpPr>
            <a:cxnSpLocks/>
            <a:stCxn id="19" idx="3"/>
          </p:cNvCxnSpPr>
          <p:nvPr/>
        </p:nvCxnSpPr>
        <p:spPr>
          <a:xfrm>
            <a:off x="4124427" y="1918461"/>
            <a:ext cx="1394150" cy="0"/>
          </a:xfrm>
          <a:prstGeom prst="line">
            <a:avLst/>
          </a:prstGeom>
          <a:ln w="25400">
            <a:solidFill>
              <a:srgbClr val="D9D9D9"/>
            </a:solidFill>
            <a:prstDash val="sysDash"/>
            <a:headEnd type="none"/>
            <a:tailEnd type="none"/>
          </a:ln>
        </p:spPr>
        <p:style>
          <a:lnRef idx="1">
            <a:schemeClr val="accent3"/>
          </a:lnRef>
          <a:fillRef idx="0">
            <a:schemeClr val="accent3"/>
          </a:fillRef>
          <a:effectRef idx="0">
            <a:schemeClr val="accent3"/>
          </a:effectRef>
          <a:fontRef idx="minor">
            <a:schemeClr val="tx1"/>
          </a:fontRef>
        </p:style>
      </p:cxnSp>
      <p:sp>
        <p:nvSpPr>
          <p:cNvPr id="19" name="Rectangle: Rounded Corners 18" descr="Graphic element">
            <a:extLst>
              <a:ext uri="{FF2B5EF4-FFF2-40B4-BE49-F238E27FC236}">
                <a16:creationId xmlns:a16="http://schemas.microsoft.com/office/drawing/2014/main" id="{80F6626A-E490-443A-AAEC-F0F825E17DCD}"/>
              </a:ext>
            </a:extLst>
          </p:cNvPr>
          <p:cNvSpPr/>
          <p:nvPr/>
        </p:nvSpPr>
        <p:spPr bwMode="auto">
          <a:xfrm>
            <a:off x="2557107" y="1810242"/>
            <a:ext cx="1567320" cy="216440"/>
          </a:xfrm>
          <a:prstGeom prst="roundRect">
            <a:avLst>
              <a:gd name="adj" fmla="val 50000"/>
            </a:avLst>
          </a:prstGeom>
          <a:solidFill>
            <a:schemeClr val="bg1">
              <a:lumMod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defRPr/>
            </a:pPr>
            <a:endParaRPr lang="en-AU" sz="2400" err="1">
              <a:gradFill>
                <a:gsLst>
                  <a:gs pos="0">
                    <a:srgbClr val="FFFFFF"/>
                  </a:gs>
                  <a:gs pos="100000">
                    <a:srgbClr val="FFFFFF"/>
                  </a:gs>
                </a:gsLst>
                <a:lin ang="5400000" scaled="0"/>
              </a:gradFill>
              <a:latin typeface="Segoe UI"/>
              <a:ea typeface="Segoe UI" pitchFamily="34" charset="0"/>
              <a:cs typeface="Segoe UI" pitchFamily="34" charset="0"/>
            </a:endParaRPr>
          </a:p>
        </p:txBody>
      </p:sp>
      <p:pic>
        <p:nvPicPr>
          <p:cNvPr id="2052" name="Picture 4" descr="01_notification_on_desktop">
            <a:extLst>
              <a:ext uri="{FF2B5EF4-FFF2-40B4-BE49-F238E27FC236}">
                <a16:creationId xmlns:a16="http://schemas.microsoft.com/office/drawing/2014/main" id="{C3500BD8-CAB7-45FB-8B25-9C8FCCF5FC5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4509" t="26377" b="23218"/>
          <a:stretch/>
        </p:blipFill>
        <p:spPr bwMode="auto">
          <a:xfrm>
            <a:off x="9000504" y="5673934"/>
            <a:ext cx="3435090" cy="1320095"/>
          </a:xfrm>
          <a:prstGeom prst="rect">
            <a:avLst/>
          </a:prstGeom>
          <a:noFill/>
          <a:extLst>
            <a:ext uri="{909E8E84-426E-40DD-AFC4-6F175D3DCCD1}">
              <a14:hiddenFill xmlns:a14="http://schemas.microsoft.com/office/drawing/2010/main">
                <a:solidFill>
                  <a:srgbClr val="FFFFFF"/>
                </a:solidFill>
              </a14:hiddenFill>
            </a:ext>
          </a:extLst>
        </p:spPr>
      </p:pic>
      <p:sp>
        <p:nvSpPr>
          <p:cNvPr id="2" name="Oval 1" descr="Graphic element">
            <a:extLst>
              <a:ext uri="{FF2B5EF4-FFF2-40B4-BE49-F238E27FC236}">
                <a16:creationId xmlns:a16="http://schemas.microsoft.com/office/drawing/2014/main" id="{95FE2352-6A11-4C30-A00C-DF76D7D79F73}"/>
              </a:ext>
            </a:extLst>
          </p:cNvPr>
          <p:cNvSpPr/>
          <p:nvPr/>
        </p:nvSpPr>
        <p:spPr bwMode="auto">
          <a:xfrm>
            <a:off x="2557106" y="1810242"/>
            <a:ext cx="216440" cy="216440"/>
          </a:xfrm>
          <a:prstGeom prst="ellipse">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defRPr/>
            </a:pPr>
            <a:endParaRPr lang="en-AU" sz="2400"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15" name="Rectangle: Rounded Corners 14" descr="Graphic element">
            <a:extLst>
              <a:ext uri="{FF2B5EF4-FFF2-40B4-BE49-F238E27FC236}">
                <a16:creationId xmlns:a16="http://schemas.microsoft.com/office/drawing/2014/main" id="{CDF2B6F7-9057-4FA8-9128-7878D4323F36}"/>
              </a:ext>
            </a:extLst>
          </p:cNvPr>
          <p:cNvSpPr/>
          <p:nvPr/>
        </p:nvSpPr>
        <p:spPr bwMode="auto">
          <a:xfrm>
            <a:off x="3951257" y="5729910"/>
            <a:ext cx="1567320" cy="216440"/>
          </a:xfrm>
          <a:prstGeom prst="roundRect">
            <a:avLst>
              <a:gd name="adj" fmla="val 50000"/>
            </a:avLst>
          </a:prstGeom>
          <a:solidFill>
            <a:schemeClr val="bg1">
              <a:lumMod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defRPr/>
            </a:pPr>
            <a:endParaRPr lang="en-AU" sz="2400"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20" name="Oval 19" descr="Graphic element">
            <a:extLst>
              <a:ext uri="{FF2B5EF4-FFF2-40B4-BE49-F238E27FC236}">
                <a16:creationId xmlns:a16="http://schemas.microsoft.com/office/drawing/2014/main" id="{EEB9AB2A-634F-4167-A13F-B34257EBB692}"/>
              </a:ext>
            </a:extLst>
          </p:cNvPr>
          <p:cNvSpPr/>
          <p:nvPr/>
        </p:nvSpPr>
        <p:spPr bwMode="auto">
          <a:xfrm>
            <a:off x="3951257" y="5729910"/>
            <a:ext cx="216440" cy="216440"/>
          </a:xfrm>
          <a:prstGeom prst="ellipse">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defRPr/>
            </a:pPr>
            <a:endParaRPr lang="en-AU" sz="2400"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22" name="Oval 21" descr="Graphic element">
            <a:extLst>
              <a:ext uri="{FF2B5EF4-FFF2-40B4-BE49-F238E27FC236}">
                <a16:creationId xmlns:a16="http://schemas.microsoft.com/office/drawing/2014/main" id="{D9D91921-FADE-438A-A473-93AEDBEDC6F5}"/>
              </a:ext>
            </a:extLst>
          </p:cNvPr>
          <p:cNvSpPr/>
          <p:nvPr/>
        </p:nvSpPr>
        <p:spPr bwMode="auto">
          <a:xfrm>
            <a:off x="2557106" y="1810242"/>
            <a:ext cx="216440" cy="216440"/>
          </a:xfrm>
          <a:prstGeom prst="ellipse">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defRPr/>
            </a:pPr>
            <a:endParaRPr lang="en-AU" sz="2400"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23" name="Rectangle: Rounded Corners 22" descr="Graphic element">
            <a:extLst>
              <a:ext uri="{FF2B5EF4-FFF2-40B4-BE49-F238E27FC236}">
                <a16:creationId xmlns:a16="http://schemas.microsoft.com/office/drawing/2014/main" id="{312B6D17-0DBA-4BE3-8B18-9E5119A36592}"/>
              </a:ext>
            </a:extLst>
          </p:cNvPr>
          <p:cNvSpPr/>
          <p:nvPr/>
        </p:nvSpPr>
        <p:spPr bwMode="auto">
          <a:xfrm>
            <a:off x="5434577" y="1810242"/>
            <a:ext cx="1567320" cy="216440"/>
          </a:xfrm>
          <a:prstGeom prst="roundRect">
            <a:avLst>
              <a:gd name="adj" fmla="val 50000"/>
            </a:avLst>
          </a:prstGeom>
          <a:solidFill>
            <a:schemeClr val="bg1">
              <a:lumMod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defRPr/>
            </a:pPr>
            <a:endParaRPr lang="en-AU" sz="2400"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24" name="Oval 23" descr="Graphic element">
            <a:extLst>
              <a:ext uri="{FF2B5EF4-FFF2-40B4-BE49-F238E27FC236}">
                <a16:creationId xmlns:a16="http://schemas.microsoft.com/office/drawing/2014/main" id="{2E3F5105-870B-4C90-8297-A4F783A30833}"/>
              </a:ext>
            </a:extLst>
          </p:cNvPr>
          <p:cNvSpPr/>
          <p:nvPr/>
        </p:nvSpPr>
        <p:spPr bwMode="auto">
          <a:xfrm>
            <a:off x="5434576" y="1810242"/>
            <a:ext cx="216440" cy="216440"/>
          </a:xfrm>
          <a:prstGeom prst="ellipse">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defRPr/>
            </a:pPr>
            <a:endParaRPr lang="en-AU" sz="2400" err="1">
              <a:gradFill>
                <a:gsLst>
                  <a:gs pos="0">
                    <a:srgbClr val="FFFFFF"/>
                  </a:gs>
                  <a:gs pos="100000">
                    <a:srgbClr val="FFFFFF"/>
                  </a:gs>
                </a:gsLst>
                <a:lin ang="5400000" scaled="0"/>
              </a:gradFill>
              <a:latin typeface="Segoe UI"/>
              <a:ea typeface="Segoe UI" pitchFamily="34" charset="0"/>
              <a:cs typeface="Segoe UI" pitchFamily="34" charset="0"/>
            </a:endParaRPr>
          </a:p>
        </p:txBody>
      </p:sp>
      <p:pic>
        <p:nvPicPr>
          <p:cNvPr id="25" name="Picture 24" descr="Teams message">
            <a:extLst>
              <a:ext uri="{FF2B5EF4-FFF2-40B4-BE49-F238E27FC236}">
                <a16:creationId xmlns:a16="http://schemas.microsoft.com/office/drawing/2014/main" id="{4E5FA833-3553-4EA9-9CF2-95B203C01310}"/>
              </a:ext>
            </a:extLst>
          </p:cNvPr>
          <p:cNvPicPr>
            <a:picLocks noChangeAspect="1"/>
          </p:cNvPicPr>
          <p:nvPr/>
        </p:nvPicPr>
        <p:blipFill>
          <a:blip r:embed="rId4">
            <a:extLst>
              <a:ext uri="{28A0092B-C50C-407E-A947-70E740481C1C}">
                <a14:useLocalDpi xmlns:a14="http://schemas.microsoft.com/office/drawing/2010/main" val="0"/>
              </a:ext>
            </a:extLst>
          </a:blip>
          <a:srcRect l="14091" t="6253" r="31774" b="12426"/>
          <a:stretch>
            <a:fillRect/>
          </a:stretch>
        </p:blipFill>
        <p:spPr>
          <a:xfrm>
            <a:off x="10034157" y="4592594"/>
            <a:ext cx="2401435" cy="2401435"/>
          </a:xfrm>
          <a:custGeom>
            <a:avLst/>
            <a:gdLst>
              <a:gd name="connsiteX0" fmla="*/ 2005965 w 4011930"/>
              <a:gd name="connsiteY0" fmla="*/ 0 h 4011930"/>
              <a:gd name="connsiteX1" fmla="*/ 4011930 w 4011930"/>
              <a:gd name="connsiteY1" fmla="*/ 2005965 h 4011930"/>
              <a:gd name="connsiteX2" fmla="*/ 2005965 w 4011930"/>
              <a:gd name="connsiteY2" fmla="*/ 4011930 h 4011930"/>
              <a:gd name="connsiteX3" fmla="*/ 0 w 4011930"/>
              <a:gd name="connsiteY3" fmla="*/ 2005965 h 4011930"/>
              <a:gd name="connsiteX4" fmla="*/ 2005965 w 4011930"/>
              <a:gd name="connsiteY4" fmla="*/ 0 h 4011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11930" h="4011930">
                <a:moveTo>
                  <a:pt x="2005965" y="0"/>
                </a:moveTo>
                <a:cubicBezTo>
                  <a:pt x="3113829" y="0"/>
                  <a:pt x="4011930" y="898101"/>
                  <a:pt x="4011930" y="2005965"/>
                </a:cubicBezTo>
                <a:cubicBezTo>
                  <a:pt x="4011930" y="3113829"/>
                  <a:pt x="3113829" y="4011930"/>
                  <a:pt x="2005965" y="4011930"/>
                </a:cubicBezTo>
                <a:cubicBezTo>
                  <a:pt x="898101" y="4011930"/>
                  <a:pt x="0" y="3113829"/>
                  <a:pt x="0" y="2005965"/>
                </a:cubicBezTo>
                <a:cubicBezTo>
                  <a:pt x="0" y="898101"/>
                  <a:pt x="898101" y="0"/>
                  <a:pt x="2005965" y="0"/>
                </a:cubicBezTo>
                <a:close/>
              </a:path>
            </a:pathLst>
          </a:custGeom>
        </p:spPr>
      </p:pic>
      <p:sp>
        <p:nvSpPr>
          <p:cNvPr id="14" name="TextBox 13">
            <a:extLst>
              <a:ext uri="{FF2B5EF4-FFF2-40B4-BE49-F238E27FC236}">
                <a16:creationId xmlns:a16="http://schemas.microsoft.com/office/drawing/2014/main" id="{F62C920A-B094-400A-997E-B8B02FD5B579}"/>
              </a:ext>
            </a:extLst>
          </p:cNvPr>
          <p:cNvSpPr txBox="1"/>
          <p:nvPr/>
        </p:nvSpPr>
        <p:spPr>
          <a:xfrm>
            <a:off x="124028" y="1547833"/>
            <a:ext cx="1219152" cy="814019"/>
          </a:xfrm>
          <a:prstGeom prst="rect">
            <a:avLst/>
          </a:prstGeom>
          <a:noFill/>
        </p:spPr>
        <p:txBody>
          <a:bodyPr wrap="square" lIns="182854" tIns="146283" rIns="182854" bIns="146283" rtlCol="0">
            <a:spAutoFit/>
          </a:bodyPr>
          <a:lstStyle/>
          <a:p>
            <a:pPr defTabSz="932509">
              <a:lnSpc>
                <a:spcPct val="90000"/>
              </a:lnSpc>
              <a:spcAft>
                <a:spcPts val="600"/>
              </a:spcAft>
              <a:defRPr/>
            </a:pPr>
            <a:r>
              <a:rPr lang="en-AU">
                <a:solidFill>
                  <a:srgbClr val="0078D4"/>
                </a:solidFill>
                <a:latin typeface="Segoe UI Semibold" panose="020B0702040204020203" pitchFamily="34" charset="0"/>
                <a:cs typeface="Segoe UI Semibold" panose="020B0702040204020203" pitchFamily="34" charset="0"/>
              </a:rPr>
              <a:t>Weekly Report</a:t>
            </a:r>
          </a:p>
        </p:txBody>
      </p:sp>
      <p:grpSp>
        <p:nvGrpSpPr>
          <p:cNvPr id="10" name="Group 9" descr="Distraction #2">
            <a:extLst>
              <a:ext uri="{FF2B5EF4-FFF2-40B4-BE49-F238E27FC236}">
                <a16:creationId xmlns:a16="http://schemas.microsoft.com/office/drawing/2014/main" id="{58EB839A-3F85-4457-AD2F-8A42423621E8}"/>
              </a:ext>
            </a:extLst>
          </p:cNvPr>
          <p:cNvGrpSpPr/>
          <p:nvPr/>
        </p:nvGrpSpPr>
        <p:grpSpPr>
          <a:xfrm>
            <a:off x="882" y="4136851"/>
            <a:ext cx="2220136" cy="911486"/>
            <a:chOff x="0" y="4056104"/>
            <a:chExt cx="2176802" cy="893695"/>
          </a:xfrm>
        </p:grpSpPr>
        <p:pic>
          <p:nvPicPr>
            <p:cNvPr id="13" name="Picture 12" descr="Photo of woman">
              <a:extLst>
                <a:ext uri="{FF2B5EF4-FFF2-40B4-BE49-F238E27FC236}">
                  <a16:creationId xmlns:a16="http://schemas.microsoft.com/office/drawing/2014/main" id="{54FE623D-CD84-428D-B451-A0F6B0D893ED}"/>
                </a:ext>
              </a:extLst>
            </p:cNvPr>
            <p:cNvPicPr>
              <a:picLocks noChangeAspect="1"/>
            </p:cNvPicPr>
            <p:nvPr/>
          </p:nvPicPr>
          <p:blipFill>
            <a:blip r:embed="rId4">
              <a:extLst>
                <a:ext uri="{28A0092B-C50C-407E-A947-70E740481C1C}">
                  <a14:useLocalDpi xmlns:a14="http://schemas.microsoft.com/office/drawing/2010/main" val="0"/>
                </a:ext>
              </a:extLst>
            </a:blip>
            <a:srcRect l="14091" t="6253" r="31774" b="12426"/>
            <a:stretch>
              <a:fillRect/>
            </a:stretch>
          </p:blipFill>
          <p:spPr>
            <a:xfrm>
              <a:off x="1283107" y="4056104"/>
              <a:ext cx="893695" cy="893695"/>
            </a:xfrm>
            <a:custGeom>
              <a:avLst/>
              <a:gdLst>
                <a:gd name="connsiteX0" fmla="*/ 2005965 w 4011930"/>
                <a:gd name="connsiteY0" fmla="*/ 0 h 4011930"/>
                <a:gd name="connsiteX1" fmla="*/ 4011930 w 4011930"/>
                <a:gd name="connsiteY1" fmla="*/ 2005965 h 4011930"/>
                <a:gd name="connsiteX2" fmla="*/ 2005965 w 4011930"/>
                <a:gd name="connsiteY2" fmla="*/ 4011930 h 4011930"/>
                <a:gd name="connsiteX3" fmla="*/ 0 w 4011930"/>
                <a:gd name="connsiteY3" fmla="*/ 2005965 h 4011930"/>
                <a:gd name="connsiteX4" fmla="*/ 2005965 w 4011930"/>
                <a:gd name="connsiteY4" fmla="*/ 0 h 4011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11930" h="4011930">
                  <a:moveTo>
                    <a:pt x="2005965" y="0"/>
                  </a:moveTo>
                  <a:cubicBezTo>
                    <a:pt x="3113829" y="0"/>
                    <a:pt x="4011930" y="898101"/>
                    <a:pt x="4011930" y="2005965"/>
                  </a:cubicBezTo>
                  <a:cubicBezTo>
                    <a:pt x="4011930" y="3113829"/>
                    <a:pt x="3113829" y="4011930"/>
                    <a:pt x="2005965" y="4011930"/>
                  </a:cubicBezTo>
                  <a:cubicBezTo>
                    <a:pt x="898101" y="4011930"/>
                    <a:pt x="0" y="3113829"/>
                    <a:pt x="0" y="2005965"/>
                  </a:cubicBezTo>
                  <a:cubicBezTo>
                    <a:pt x="0" y="898101"/>
                    <a:pt x="898101" y="0"/>
                    <a:pt x="2005965" y="0"/>
                  </a:cubicBezTo>
                  <a:close/>
                </a:path>
              </a:pathLst>
            </a:custGeom>
          </p:spPr>
        </p:pic>
        <p:sp>
          <p:nvSpPr>
            <p:cNvPr id="17" name="TextBox 16">
              <a:extLst>
                <a:ext uri="{FF2B5EF4-FFF2-40B4-BE49-F238E27FC236}">
                  <a16:creationId xmlns:a16="http://schemas.microsoft.com/office/drawing/2014/main" id="{7189D3CA-4E89-433C-A3A3-7F617B4E1E23}"/>
                </a:ext>
              </a:extLst>
            </p:cNvPr>
            <p:cNvSpPr txBox="1"/>
            <p:nvPr/>
          </p:nvSpPr>
          <p:spPr>
            <a:xfrm>
              <a:off x="0" y="4285584"/>
              <a:ext cx="1353720" cy="455857"/>
            </a:xfrm>
            <a:prstGeom prst="rect">
              <a:avLst/>
            </a:prstGeom>
            <a:noFill/>
          </p:spPr>
          <p:txBody>
            <a:bodyPr wrap="square" lIns="182854" tIns="146283" rIns="182854" bIns="146283" rtlCol="0">
              <a:spAutoFit/>
            </a:bodyPr>
            <a:lstStyle/>
            <a:p>
              <a:pPr defTabSz="932509">
                <a:lnSpc>
                  <a:spcPct val="90000"/>
                </a:lnSpc>
                <a:spcAft>
                  <a:spcPts val="600"/>
                </a:spcAft>
                <a:defRPr/>
              </a:pPr>
              <a:r>
                <a:rPr lang="en-AU" sz="1224">
                  <a:solidFill>
                    <a:srgbClr val="000000"/>
                  </a:solidFill>
                  <a:latin typeface="Segoe UI Semibold" panose="020B0702040204020203" pitchFamily="34" charset="0"/>
                  <a:cs typeface="Segoe UI Semibold" panose="020B0702040204020203" pitchFamily="34" charset="0"/>
                </a:rPr>
                <a:t>Distraction #2</a:t>
              </a:r>
              <a:endParaRPr lang="en-AU" sz="2400">
                <a:solidFill>
                  <a:srgbClr val="000000"/>
                </a:solidFill>
                <a:latin typeface="Segoe UI Semibold" panose="020B0702040204020203" pitchFamily="34" charset="0"/>
                <a:cs typeface="Segoe UI Semibold" panose="020B0702040204020203" pitchFamily="34" charset="0"/>
              </a:endParaRPr>
            </a:p>
          </p:txBody>
        </p:sp>
      </p:grpSp>
      <p:sp>
        <p:nvSpPr>
          <p:cNvPr id="27" name="Rectangle: Rounded Corners 26" descr="Graphic element">
            <a:extLst>
              <a:ext uri="{FF2B5EF4-FFF2-40B4-BE49-F238E27FC236}">
                <a16:creationId xmlns:a16="http://schemas.microsoft.com/office/drawing/2014/main" id="{FCEA946B-AA18-4FC6-97F0-D09508FBDB75}"/>
              </a:ext>
            </a:extLst>
          </p:cNvPr>
          <p:cNvSpPr/>
          <p:nvPr/>
        </p:nvSpPr>
        <p:spPr bwMode="auto">
          <a:xfrm>
            <a:off x="6872572" y="4484375"/>
            <a:ext cx="1567320" cy="216440"/>
          </a:xfrm>
          <a:prstGeom prst="roundRect">
            <a:avLst>
              <a:gd name="adj" fmla="val 50000"/>
            </a:avLst>
          </a:prstGeom>
          <a:solidFill>
            <a:schemeClr val="bg1">
              <a:lumMod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defRPr/>
            </a:pPr>
            <a:endParaRPr lang="en-AU" sz="2400"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28" name="Oval 27" descr="Graphic element">
            <a:extLst>
              <a:ext uri="{FF2B5EF4-FFF2-40B4-BE49-F238E27FC236}">
                <a16:creationId xmlns:a16="http://schemas.microsoft.com/office/drawing/2014/main" id="{AF2E650A-FB1F-40CF-BA4B-0652B636D2A2}"/>
              </a:ext>
            </a:extLst>
          </p:cNvPr>
          <p:cNvSpPr/>
          <p:nvPr/>
        </p:nvSpPr>
        <p:spPr bwMode="auto">
          <a:xfrm>
            <a:off x="6872571" y="4484375"/>
            <a:ext cx="216440" cy="216440"/>
          </a:xfrm>
          <a:prstGeom prst="ellipse">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defRPr/>
            </a:pPr>
            <a:endParaRPr lang="en-AU" sz="2400" err="1">
              <a:gradFill>
                <a:gsLst>
                  <a:gs pos="0">
                    <a:srgbClr val="FFFFFF"/>
                  </a:gs>
                  <a:gs pos="100000">
                    <a:srgbClr val="FFFFFF"/>
                  </a:gs>
                </a:gsLst>
                <a:lin ang="5400000" scaled="0"/>
              </a:gradFill>
              <a:latin typeface="Segoe UI"/>
              <a:ea typeface="Segoe UI" pitchFamily="34" charset="0"/>
              <a:cs typeface="Segoe UI" pitchFamily="34" charset="0"/>
            </a:endParaRPr>
          </a:p>
        </p:txBody>
      </p:sp>
      <p:cxnSp>
        <p:nvCxnSpPr>
          <p:cNvPr id="29" name="Straight Connector 28" descr="Graphic element">
            <a:extLst>
              <a:ext uri="{FF2B5EF4-FFF2-40B4-BE49-F238E27FC236}">
                <a16:creationId xmlns:a16="http://schemas.microsoft.com/office/drawing/2014/main" id="{487F14E4-6996-45E9-BDF7-82DB39456F21}"/>
              </a:ext>
            </a:extLst>
          </p:cNvPr>
          <p:cNvCxnSpPr>
            <a:cxnSpLocks/>
          </p:cNvCxnSpPr>
          <p:nvPr/>
        </p:nvCxnSpPr>
        <p:spPr>
          <a:xfrm>
            <a:off x="7001899" y="1918461"/>
            <a:ext cx="1394150" cy="0"/>
          </a:xfrm>
          <a:prstGeom prst="line">
            <a:avLst/>
          </a:prstGeom>
          <a:ln w="25400">
            <a:solidFill>
              <a:srgbClr val="D9D9D9"/>
            </a:solidFill>
            <a:prstDash val="sysDash"/>
            <a:headEnd type="none"/>
            <a:tailEnd type="none"/>
          </a:ln>
        </p:spPr>
        <p:style>
          <a:lnRef idx="1">
            <a:schemeClr val="accent3"/>
          </a:lnRef>
          <a:fillRef idx="0">
            <a:schemeClr val="accent3"/>
          </a:fillRef>
          <a:effectRef idx="0">
            <a:schemeClr val="accent3"/>
          </a:effectRef>
          <a:fontRef idx="minor">
            <a:schemeClr val="tx1"/>
          </a:fontRef>
        </p:style>
      </p:cxnSp>
      <p:sp>
        <p:nvSpPr>
          <p:cNvPr id="30" name="Rectangle: Rounded Corners 29" descr="Graphic element">
            <a:extLst>
              <a:ext uri="{FF2B5EF4-FFF2-40B4-BE49-F238E27FC236}">
                <a16:creationId xmlns:a16="http://schemas.microsoft.com/office/drawing/2014/main" id="{EAB77E24-DB8C-44B8-AA38-CD35DAEDF1D9}"/>
              </a:ext>
            </a:extLst>
          </p:cNvPr>
          <p:cNvSpPr/>
          <p:nvPr/>
        </p:nvSpPr>
        <p:spPr bwMode="auto">
          <a:xfrm>
            <a:off x="8312049" y="1810242"/>
            <a:ext cx="1567320" cy="216440"/>
          </a:xfrm>
          <a:prstGeom prst="roundRect">
            <a:avLst>
              <a:gd name="adj" fmla="val 50000"/>
            </a:avLst>
          </a:prstGeom>
          <a:solidFill>
            <a:schemeClr val="bg1">
              <a:lumMod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defRPr/>
            </a:pPr>
            <a:endParaRPr lang="en-AU" sz="2400"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31" name="Oval 30" descr="Graphic element">
            <a:extLst>
              <a:ext uri="{FF2B5EF4-FFF2-40B4-BE49-F238E27FC236}">
                <a16:creationId xmlns:a16="http://schemas.microsoft.com/office/drawing/2014/main" id="{C9DD520B-5C42-4DC8-9224-1E7CDB61DAF6}"/>
              </a:ext>
            </a:extLst>
          </p:cNvPr>
          <p:cNvSpPr/>
          <p:nvPr/>
        </p:nvSpPr>
        <p:spPr bwMode="auto">
          <a:xfrm>
            <a:off x="8312048" y="1810242"/>
            <a:ext cx="216440" cy="216440"/>
          </a:xfrm>
          <a:prstGeom prst="ellipse">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defRPr/>
            </a:pPr>
            <a:endParaRPr lang="en-AU" sz="2400"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34" name="Oval 33" descr="Graphic element">
            <a:extLst>
              <a:ext uri="{FF2B5EF4-FFF2-40B4-BE49-F238E27FC236}">
                <a16:creationId xmlns:a16="http://schemas.microsoft.com/office/drawing/2014/main" id="{D821129B-8221-4E89-B93D-856675D2E9A5}"/>
              </a:ext>
            </a:extLst>
          </p:cNvPr>
          <p:cNvSpPr/>
          <p:nvPr/>
        </p:nvSpPr>
        <p:spPr bwMode="auto">
          <a:xfrm>
            <a:off x="2557106" y="1810242"/>
            <a:ext cx="216440" cy="216440"/>
          </a:xfrm>
          <a:prstGeom prst="ellipse">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defRPr/>
            </a:pPr>
            <a:endParaRPr lang="en-AU" sz="2400"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35" name="Rectangle: Rounded Corners 34" descr="Graphic element">
            <a:extLst>
              <a:ext uri="{FF2B5EF4-FFF2-40B4-BE49-F238E27FC236}">
                <a16:creationId xmlns:a16="http://schemas.microsoft.com/office/drawing/2014/main" id="{83DEA0C0-4104-4E64-BF58-463070E703F3}"/>
              </a:ext>
            </a:extLst>
          </p:cNvPr>
          <p:cNvSpPr/>
          <p:nvPr/>
        </p:nvSpPr>
        <p:spPr bwMode="auto">
          <a:xfrm>
            <a:off x="9963677" y="3114133"/>
            <a:ext cx="1567320" cy="216440"/>
          </a:xfrm>
          <a:prstGeom prst="roundRect">
            <a:avLst>
              <a:gd name="adj" fmla="val 50000"/>
            </a:avLst>
          </a:prstGeom>
          <a:solidFill>
            <a:schemeClr val="bg1">
              <a:lumMod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defRPr/>
            </a:pPr>
            <a:endParaRPr lang="en-AU" sz="2400"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36" name="Oval 35" descr="Graphic element">
            <a:extLst>
              <a:ext uri="{FF2B5EF4-FFF2-40B4-BE49-F238E27FC236}">
                <a16:creationId xmlns:a16="http://schemas.microsoft.com/office/drawing/2014/main" id="{E28EBB2E-5570-4002-AE8E-FA52EBF48DE2}"/>
              </a:ext>
            </a:extLst>
          </p:cNvPr>
          <p:cNvSpPr/>
          <p:nvPr/>
        </p:nvSpPr>
        <p:spPr bwMode="auto">
          <a:xfrm>
            <a:off x="9963676" y="3114133"/>
            <a:ext cx="216440" cy="216440"/>
          </a:xfrm>
          <a:prstGeom prst="ellipse">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defRPr/>
            </a:pPr>
            <a:endParaRPr lang="en-AU" sz="2400" err="1">
              <a:gradFill>
                <a:gsLst>
                  <a:gs pos="0">
                    <a:srgbClr val="FFFFFF"/>
                  </a:gs>
                  <a:gs pos="100000">
                    <a:srgbClr val="FFFFFF"/>
                  </a:gs>
                </a:gsLst>
                <a:lin ang="5400000" scaled="0"/>
              </a:gradFill>
              <a:latin typeface="Segoe UI"/>
              <a:ea typeface="Segoe UI" pitchFamily="34" charset="0"/>
              <a:cs typeface="Segoe UI" pitchFamily="34" charset="0"/>
            </a:endParaRPr>
          </a:p>
        </p:txBody>
      </p:sp>
      <p:pic>
        <p:nvPicPr>
          <p:cNvPr id="37" name="Picture 2" descr="Related image">
            <a:extLst>
              <a:ext uri="{FF2B5EF4-FFF2-40B4-BE49-F238E27FC236}">
                <a16:creationId xmlns:a16="http://schemas.microsoft.com/office/drawing/2014/main" id="{3F496C03-F3E2-4026-AB0A-A423413463D9}"/>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804" b="93791" l="9827" r="97881">
                        <a14:foregroundMark x1="97881" y1="10784" x2="97881" y2="10784"/>
                        <a14:foregroundMark x1="12331" y1="32026" x2="12331" y2="32026"/>
                        <a14:foregroundMark x1="48940" y1="31699" x2="48940" y2="31699"/>
                        <a14:foregroundMark x1="49711" y1="93791" x2="49711" y2="93791"/>
                        <a14:foregroundMark x1="18112" y1="40850" x2="15992" y2="57190"/>
                        <a14:foregroundMark x1="15992" y1="57190" x2="24663" y2="66013"/>
                        <a14:foregroundMark x1="24663" y1="66013" x2="30250" y2="52614"/>
                        <a14:foregroundMark x1="30250" y1="52614" x2="25048" y2="38562"/>
                        <a14:foregroundMark x1="25048" y1="38562" x2="18304" y2="40196"/>
                        <a14:foregroundMark x1="17148" y1="40196" x2="17341" y2="58170"/>
                        <a14:foregroundMark x1="17341" y1="58170" x2="26782" y2="50980"/>
                        <a14:foregroundMark x1="26782" y1="50980" x2="20231" y2="37908"/>
                        <a14:foregroundMark x1="20231" y1="37908" x2="17341" y2="39869"/>
                      </a14:backgroundRemoval>
                    </a14:imgEffect>
                  </a14:imgLayer>
                </a14:imgProps>
              </a:ext>
              <a:ext uri="{28A0092B-C50C-407E-A947-70E740481C1C}">
                <a14:useLocalDpi xmlns:a14="http://schemas.microsoft.com/office/drawing/2010/main" val="0"/>
              </a:ext>
            </a:extLst>
          </a:blip>
          <a:srcRect/>
          <a:stretch>
            <a:fillRect/>
          </a:stretch>
        </p:blipFill>
        <p:spPr bwMode="auto">
          <a:xfrm>
            <a:off x="7594246" y="4304107"/>
            <a:ext cx="4942774" cy="2914237"/>
          </a:xfrm>
          <a:prstGeom prst="rect">
            <a:avLst/>
          </a:prstGeom>
          <a:noFill/>
          <a:extLst>
            <a:ext uri="{909E8E84-426E-40DD-AFC4-6F175D3DCCD1}">
              <a14:hiddenFill xmlns:a14="http://schemas.microsoft.com/office/drawing/2010/main">
                <a:solidFill>
                  <a:srgbClr val="FFFFFF"/>
                </a:solidFill>
              </a14:hiddenFill>
            </a:ext>
          </a:extLst>
        </p:spPr>
      </p:pic>
      <p:cxnSp>
        <p:nvCxnSpPr>
          <p:cNvPr id="38" name="Straight Connector 37" descr="Graphic element">
            <a:extLst>
              <a:ext uri="{FF2B5EF4-FFF2-40B4-BE49-F238E27FC236}">
                <a16:creationId xmlns:a16="http://schemas.microsoft.com/office/drawing/2014/main" id="{CD9EC9D2-5F97-4DE6-BAB1-74C54550F6F1}"/>
              </a:ext>
            </a:extLst>
          </p:cNvPr>
          <p:cNvCxnSpPr>
            <a:cxnSpLocks/>
          </p:cNvCxnSpPr>
          <p:nvPr/>
        </p:nvCxnSpPr>
        <p:spPr>
          <a:xfrm>
            <a:off x="9850436" y="1918461"/>
            <a:ext cx="1394150" cy="0"/>
          </a:xfrm>
          <a:prstGeom prst="line">
            <a:avLst/>
          </a:prstGeom>
          <a:ln w="25400">
            <a:solidFill>
              <a:srgbClr val="D9D9D9"/>
            </a:solidFill>
            <a:prstDash val="sysDash"/>
            <a:headEnd type="none"/>
            <a:tailEnd type="none"/>
          </a:ln>
        </p:spPr>
        <p:style>
          <a:lnRef idx="1">
            <a:schemeClr val="accent3"/>
          </a:lnRef>
          <a:fillRef idx="0">
            <a:schemeClr val="accent3"/>
          </a:fillRef>
          <a:effectRef idx="0">
            <a:schemeClr val="accent3"/>
          </a:effectRef>
          <a:fontRef idx="minor">
            <a:schemeClr val="tx1"/>
          </a:fontRef>
        </p:style>
      </p:cxnSp>
      <p:sp>
        <p:nvSpPr>
          <p:cNvPr id="39" name="Rectangle: Rounded Corners 38" descr="Graphic element">
            <a:extLst>
              <a:ext uri="{FF2B5EF4-FFF2-40B4-BE49-F238E27FC236}">
                <a16:creationId xmlns:a16="http://schemas.microsoft.com/office/drawing/2014/main" id="{8514953F-52DE-4311-8CA2-86E6958133A4}"/>
              </a:ext>
            </a:extLst>
          </p:cNvPr>
          <p:cNvSpPr/>
          <p:nvPr/>
        </p:nvSpPr>
        <p:spPr bwMode="auto">
          <a:xfrm>
            <a:off x="11160586" y="1810242"/>
            <a:ext cx="1253527" cy="216440"/>
          </a:xfrm>
          <a:prstGeom prst="roundRect">
            <a:avLst>
              <a:gd name="adj" fmla="val 50000"/>
            </a:avLst>
          </a:prstGeom>
          <a:solidFill>
            <a:schemeClr val="bg1">
              <a:lumMod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defRPr/>
            </a:pPr>
            <a:endParaRPr lang="en-AU" sz="2400"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40" name="Oval 39" descr="Graphic element">
            <a:extLst>
              <a:ext uri="{FF2B5EF4-FFF2-40B4-BE49-F238E27FC236}">
                <a16:creationId xmlns:a16="http://schemas.microsoft.com/office/drawing/2014/main" id="{59C392BF-9A9A-408F-A82B-643B5013434B}"/>
              </a:ext>
            </a:extLst>
          </p:cNvPr>
          <p:cNvSpPr/>
          <p:nvPr/>
        </p:nvSpPr>
        <p:spPr bwMode="auto">
          <a:xfrm>
            <a:off x="11160586" y="1810242"/>
            <a:ext cx="216440" cy="216440"/>
          </a:xfrm>
          <a:prstGeom prst="ellipse">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defRPr/>
            </a:pPr>
            <a:endParaRPr lang="en-AU" sz="2400"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41" name="Oval 40" descr="Graphic element">
            <a:extLst>
              <a:ext uri="{FF2B5EF4-FFF2-40B4-BE49-F238E27FC236}">
                <a16:creationId xmlns:a16="http://schemas.microsoft.com/office/drawing/2014/main" id="{7D968091-AABE-4435-8977-B4C32FED3541}"/>
              </a:ext>
            </a:extLst>
          </p:cNvPr>
          <p:cNvSpPr/>
          <p:nvPr/>
        </p:nvSpPr>
        <p:spPr bwMode="auto">
          <a:xfrm>
            <a:off x="2569993" y="1810242"/>
            <a:ext cx="216440" cy="216440"/>
          </a:xfrm>
          <a:prstGeom prst="ellipse">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defRPr/>
            </a:pPr>
            <a:endParaRPr lang="en-AU" sz="2400"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21" name="Title 20">
            <a:extLst>
              <a:ext uri="{FF2B5EF4-FFF2-40B4-BE49-F238E27FC236}">
                <a16:creationId xmlns:a16="http://schemas.microsoft.com/office/drawing/2014/main" id="{E1854083-11DB-4BC3-AD9D-3E5EB22F17A4}"/>
              </a:ext>
            </a:extLst>
          </p:cNvPr>
          <p:cNvSpPr>
            <a:spLocks noGrp="1"/>
          </p:cNvSpPr>
          <p:nvPr>
            <p:ph type="title"/>
          </p:nvPr>
        </p:nvSpPr>
        <p:spPr>
          <a:xfrm>
            <a:off x="428326" y="466301"/>
            <a:ext cx="11410400" cy="565027"/>
          </a:xfrm>
        </p:spPr>
        <p:txBody>
          <a:bodyPr/>
          <a:lstStyle/>
          <a:p>
            <a:r>
              <a:rPr lang="en-GB"/>
              <a:t>How our </a:t>
            </a:r>
            <a:r>
              <a:rPr lang="en-GB">
                <a:solidFill>
                  <a:schemeClr val="accent1"/>
                </a:solidFill>
              </a:rPr>
              <a:t>attention</a:t>
            </a:r>
            <a:r>
              <a:rPr lang="en-GB"/>
              <a:t> works</a:t>
            </a:r>
            <a:endParaRPr lang="en-AU"/>
          </a:p>
        </p:txBody>
      </p:sp>
      <p:pic>
        <p:nvPicPr>
          <p:cNvPr id="2050" name="Picture 2049" descr="Word app icon">
            <a:extLst>
              <a:ext uri="{FF2B5EF4-FFF2-40B4-BE49-F238E27FC236}">
                <a16:creationId xmlns:a16="http://schemas.microsoft.com/office/drawing/2014/main" id="{4B6E5CAF-721B-49D9-8149-9E02935545F2}"/>
              </a:ext>
            </a:extLst>
          </p:cNvPr>
          <p:cNvPicPr>
            <a:picLocks noChangeAspect="1"/>
          </p:cNvPicPr>
          <p:nvPr/>
        </p:nvPicPr>
        <p:blipFill>
          <a:blip r:embed="rId7"/>
          <a:stretch>
            <a:fillRect/>
          </a:stretch>
        </p:blipFill>
        <p:spPr>
          <a:xfrm>
            <a:off x="888627" y="1119668"/>
            <a:ext cx="1585426" cy="1585426"/>
          </a:xfrm>
          <a:prstGeom prst="rect">
            <a:avLst/>
          </a:prstGeom>
        </p:spPr>
      </p:pic>
      <p:grpSp>
        <p:nvGrpSpPr>
          <p:cNvPr id="3" name="Group 2" descr="Distraction #3">
            <a:extLst>
              <a:ext uri="{FF2B5EF4-FFF2-40B4-BE49-F238E27FC236}">
                <a16:creationId xmlns:a16="http://schemas.microsoft.com/office/drawing/2014/main" id="{D7FB5493-87E8-4FAA-AF46-1BEA09287B61}"/>
              </a:ext>
            </a:extLst>
          </p:cNvPr>
          <p:cNvGrpSpPr/>
          <p:nvPr/>
        </p:nvGrpSpPr>
        <p:grpSpPr>
          <a:xfrm>
            <a:off x="883" y="2453875"/>
            <a:ext cx="2514697" cy="1585426"/>
            <a:chOff x="1" y="2405979"/>
            <a:chExt cx="2465613" cy="1554480"/>
          </a:xfrm>
        </p:grpSpPr>
        <p:sp>
          <p:nvSpPr>
            <p:cNvPr id="16" name="TextBox 15">
              <a:extLst>
                <a:ext uri="{FF2B5EF4-FFF2-40B4-BE49-F238E27FC236}">
                  <a16:creationId xmlns:a16="http://schemas.microsoft.com/office/drawing/2014/main" id="{303FE0B5-0879-45E5-8217-94396EDC5BCF}"/>
                </a:ext>
              </a:extLst>
            </p:cNvPr>
            <p:cNvSpPr txBox="1"/>
            <p:nvPr/>
          </p:nvSpPr>
          <p:spPr>
            <a:xfrm>
              <a:off x="1" y="2965871"/>
              <a:ext cx="1353720" cy="455857"/>
            </a:xfrm>
            <a:prstGeom prst="rect">
              <a:avLst/>
            </a:prstGeom>
            <a:noFill/>
          </p:spPr>
          <p:txBody>
            <a:bodyPr wrap="square" lIns="182854" tIns="146283" rIns="182854" bIns="146283" rtlCol="0">
              <a:spAutoFit/>
            </a:bodyPr>
            <a:lstStyle/>
            <a:p>
              <a:pPr defTabSz="932509">
                <a:lnSpc>
                  <a:spcPct val="90000"/>
                </a:lnSpc>
                <a:spcAft>
                  <a:spcPts val="600"/>
                </a:spcAft>
                <a:defRPr/>
              </a:pPr>
              <a:r>
                <a:rPr lang="en-AU" sz="1224">
                  <a:solidFill>
                    <a:srgbClr val="000000"/>
                  </a:solidFill>
                  <a:latin typeface="Segoe UI Semibold" panose="020B0702040204020203" pitchFamily="34" charset="0"/>
                  <a:cs typeface="Segoe UI Semibold" panose="020B0702040204020203" pitchFamily="34" charset="0"/>
                </a:rPr>
                <a:t>Distraction #3</a:t>
              </a:r>
            </a:p>
          </p:txBody>
        </p:sp>
        <p:pic>
          <p:nvPicPr>
            <p:cNvPr id="2053" name="Picture 2052" descr="Microsoft Teams app icon">
              <a:extLst>
                <a:ext uri="{FF2B5EF4-FFF2-40B4-BE49-F238E27FC236}">
                  <a16:creationId xmlns:a16="http://schemas.microsoft.com/office/drawing/2014/main" id="{487D649C-193E-48BD-A00F-794B3E8E1E1C}"/>
                </a:ext>
              </a:extLst>
            </p:cNvPr>
            <p:cNvPicPr>
              <a:picLocks noChangeAspect="1"/>
            </p:cNvPicPr>
            <p:nvPr/>
          </p:nvPicPr>
          <p:blipFill>
            <a:blip r:embed="rId8"/>
            <a:stretch>
              <a:fillRect/>
            </a:stretch>
          </p:blipFill>
          <p:spPr>
            <a:xfrm>
              <a:off x="911134" y="2405979"/>
              <a:ext cx="1554480" cy="1554480"/>
            </a:xfrm>
            <a:prstGeom prst="rect">
              <a:avLst/>
            </a:prstGeom>
          </p:spPr>
        </p:pic>
      </p:grpSp>
      <p:grpSp>
        <p:nvGrpSpPr>
          <p:cNvPr id="9" name="Group 8" descr="Distraction #1">
            <a:extLst>
              <a:ext uri="{FF2B5EF4-FFF2-40B4-BE49-F238E27FC236}">
                <a16:creationId xmlns:a16="http://schemas.microsoft.com/office/drawing/2014/main" id="{21031A47-B160-4A91-BAD1-945636F5D995}"/>
              </a:ext>
            </a:extLst>
          </p:cNvPr>
          <p:cNvGrpSpPr/>
          <p:nvPr/>
        </p:nvGrpSpPr>
        <p:grpSpPr>
          <a:xfrm>
            <a:off x="881" y="5000598"/>
            <a:ext cx="2514698" cy="1585426"/>
            <a:chOff x="0" y="4902993"/>
            <a:chExt cx="2465614" cy="1554480"/>
          </a:xfrm>
        </p:grpSpPr>
        <p:sp>
          <p:nvSpPr>
            <p:cNvPr id="18" name="TextBox 17">
              <a:extLst>
                <a:ext uri="{FF2B5EF4-FFF2-40B4-BE49-F238E27FC236}">
                  <a16:creationId xmlns:a16="http://schemas.microsoft.com/office/drawing/2014/main" id="{D1CA1C4F-6085-4209-8D70-7056631F932D}"/>
                </a:ext>
              </a:extLst>
            </p:cNvPr>
            <p:cNvSpPr txBox="1"/>
            <p:nvPr/>
          </p:nvSpPr>
          <p:spPr>
            <a:xfrm>
              <a:off x="0" y="5516943"/>
              <a:ext cx="1353719" cy="455857"/>
            </a:xfrm>
            <a:prstGeom prst="rect">
              <a:avLst/>
            </a:prstGeom>
            <a:noFill/>
          </p:spPr>
          <p:txBody>
            <a:bodyPr wrap="square" lIns="182854" tIns="146283" rIns="182854" bIns="146283" rtlCol="0">
              <a:spAutoFit/>
            </a:bodyPr>
            <a:lstStyle/>
            <a:p>
              <a:pPr defTabSz="932509">
                <a:lnSpc>
                  <a:spcPct val="90000"/>
                </a:lnSpc>
                <a:spcAft>
                  <a:spcPts val="600"/>
                </a:spcAft>
                <a:defRPr/>
              </a:pPr>
              <a:r>
                <a:rPr lang="en-AU" sz="1224">
                  <a:solidFill>
                    <a:srgbClr val="000000"/>
                  </a:solidFill>
                  <a:latin typeface="Segoe UI Semibold" panose="020B0702040204020203" pitchFamily="34" charset="0"/>
                  <a:cs typeface="Segoe UI Semibold" panose="020B0702040204020203" pitchFamily="34" charset="0"/>
                </a:rPr>
                <a:t>Distraction #1</a:t>
              </a:r>
              <a:endParaRPr lang="en-AU" sz="2400">
                <a:solidFill>
                  <a:srgbClr val="000000"/>
                </a:solidFill>
                <a:latin typeface="Segoe UI Semibold" panose="020B0702040204020203" pitchFamily="34" charset="0"/>
                <a:cs typeface="Segoe UI Semibold" panose="020B0702040204020203" pitchFamily="34" charset="0"/>
              </a:endParaRPr>
            </a:p>
          </p:txBody>
        </p:sp>
        <p:pic>
          <p:nvPicPr>
            <p:cNvPr id="6" name="Picture 5" descr="Outlook app icon">
              <a:extLst>
                <a:ext uri="{FF2B5EF4-FFF2-40B4-BE49-F238E27FC236}">
                  <a16:creationId xmlns:a16="http://schemas.microsoft.com/office/drawing/2014/main" id="{104DAB1A-FFC6-494B-A920-62028A4935CA}"/>
                </a:ext>
              </a:extLst>
            </p:cNvPr>
            <p:cNvPicPr>
              <a:picLocks noChangeAspect="1"/>
            </p:cNvPicPr>
            <p:nvPr/>
          </p:nvPicPr>
          <p:blipFill>
            <a:blip r:embed="rId9"/>
            <a:stretch>
              <a:fillRect/>
            </a:stretch>
          </p:blipFill>
          <p:spPr>
            <a:xfrm>
              <a:off x="911134" y="4902993"/>
              <a:ext cx="1554480" cy="1554480"/>
            </a:xfrm>
            <a:prstGeom prst="rect">
              <a:avLst/>
            </a:prstGeom>
          </p:spPr>
        </p:pic>
      </p:grpSp>
    </p:spTree>
    <p:extLst>
      <p:ext uri="{BB962C8B-B14F-4D97-AF65-F5344CB8AC3E}">
        <p14:creationId xmlns:p14="http://schemas.microsoft.com/office/powerpoint/2010/main" val="12715250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2"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left)">
                                      <p:cBhvr>
                                        <p:cTn id="12" dur="2000"/>
                                        <p:tgtEl>
                                          <p:spTgt spid="19"/>
                                        </p:tgtEl>
                                      </p:cBhvr>
                                    </p:animEffect>
                                  </p:childTnLst>
                                </p:cTn>
                              </p:par>
                              <p:par>
                                <p:cTn id="13" presetID="42" presetClass="path" presetSubtype="0" accel="50000" decel="50000" fill="hold" grpId="0" nodeType="withEffect">
                                  <p:stCondLst>
                                    <p:cond delay="0"/>
                                  </p:stCondLst>
                                  <p:childTnLst>
                                    <p:animMotion origin="layout" path="M -4.53664E-6 -1.5842E-6 L 0.10838 -1.5842E-6 " pathEditMode="relative" rAng="0" ptsTypes="AA">
                                      <p:cBhvr>
                                        <p:cTn id="14" dur="2000" fill="hold"/>
                                        <p:tgtEl>
                                          <p:spTgt spid="2"/>
                                        </p:tgtEl>
                                        <p:attrNameLst>
                                          <p:attrName>ppt_x</p:attrName>
                                          <p:attrName>ppt_y</p:attrName>
                                        </p:attrNameLst>
                                      </p:cBhvr>
                                      <p:rCtr x="5412" y="0"/>
                                    </p:animMotion>
                                  </p:childTnLst>
                                </p:cTn>
                              </p:par>
                            </p:childTnLst>
                          </p:cTn>
                        </p:par>
                        <p:par>
                          <p:cTn id="15" fill="hold">
                            <p:stCondLst>
                              <p:cond delay="2000"/>
                            </p:stCondLst>
                            <p:childTnLst>
                              <p:par>
                                <p:cTn id="16" presetID="19" presetClass="emph" presetSubtype="0" fill="hold" grpId="1" nodeType="afterEffect">
                                  <p:stCondLst>
                                    <p:cond delay="0"/>
                                  </p:stCondLst>
                                  <p:childTnLst>
                                    <p:animClr clrSpc="rgb" dir="cw">
                                      <p:cBhvr override="childStyle">
                                        <p:cTn id="17" dur="500" fill="hold"/>
                                        <p:tgtEl>
                                          <p:spTgt spid="19"/>
                                        </p:tgtEl>
                                        <p:attrNameLst>
                                          <p:attrName>style.color</p:attrName>
                                        </p:attrNameLst>
                                      </p:cBhvr>
                                      <p:to>
                                        <a:srgbClr val="969696"/>
                                      </p:to>
                                    </p:animClr>
                                    <p:animClr clrSpc="rgb" dir="cw">
                                      <p:cBhvr>
                                        <p:cTn id="18" dur="500" fill="hold"/>
                                        <p:tgtEl>
                                          <p:spTgt spid="19"/>
                                        </p:tgtEl>
                                        <p:attrNameLst>
                                          <p:attrName>fillcolor</p:attrName>
                                        </p:attrNameLst>
                                      </p:cBhvr>
                                      <p:to>
                                        <a:srgbClr val="969696"/>
                                      </p:to>
                                    </p:animClr>
                                    <p:set>
                                      <p:cBhvr>
                                        <p:cTn id="19" dur="500" fill="hold"/>
                                        <p:tgtEl>
                                          <p:spTgt spid="19"/>
                                        </p:tgtEl>
                                        <p:attrNameLst>
                                          <p:attrName>fill.type</p:attrName>
                                        </p:attrNameLst>
                                      </p:cBhvr>
                                      <p:to>
                                        <p:strVal val="solid"/>
                                      </p:to>
                                    </p:set>
                                    <p:set>
                                      <p:cBhvr>
                                        <p:cTn id="20" dur="500" fill="hold"/>
                                        <p:tgtEl>
                                          <p:spTgt spid="19"/>
                                        </p:tgtEl>
                                        <p:attrNameLst>
                                          <p:attrName>fill.on</p:attrName>
                                        </p:attrNameLst>
                                      </p:cBhvr>
                                      <p:to>
                                        <p:strVal val="true"/>
                                      </p:to>
                                    </p:se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052"/>
                                        </p:tgtEl>
                                        <p:attrNameLst>
                                          <p:attrName>style.visibility</p:attrName>
                                        </p:attrNameLst>
                                      </p:cBhvr>
                                      <p:to>
                                        <p:strVal val="visible"/>
                                      </p:to>
                                    </p:set>
                                    <p:anim calcmode="lin" valueType="num">
                                      <p:cBhvr additive="base">
                                        <p:cTn id="25" dur="500" fill="hold"/>
                                        <p:tgtEl>
                                          <p:spTgt spid="2052"/>
                                        </p:tgtEl>
                                        <p:attrNameLst>
                                          <p:attrName>ppt_x</p:attrName>
                                        </p:attrNameLst>
                                      </p:cBhvr>
                                      <p:tavLst>
                                        <p:tav tm="0">
                                          <p:val>
                                            <p:strVal val="#ppt_x"/>
                                          </p:val>
                                        </p:tav>
                                        <p:tav tm="100000">
                                          <p:val>
                                            <p:strVal val="#ppt_x"/>
                                          </p:val>
                                        </p:tav>
                                      </p:tavLst>
                                    </p:anim>
                                    <p:anim calcmode="lin" valueType="num">
                                      <p:cBhvr additive="base">
                                        <p:cTn id="26" dur="500" fill="hold"/>
                                        <p:tgtEl>
                                          <p:spTgt spid="2052"/>
                                        </p:tgtEl>
                                        <p:attrNameLst>
                                          <p:attrName>ppt_y</p:attrName>
                                        </p:attrNameLst>
                                      </p:cBhvr>
                                      <p:tavLst>
                                        <p:tav tm="0">
                                          <p:val>
                                            <p:strVal val="1+#ppt_h/2"/>
                                          </p:val>
                                        </p:tav>
                                        <p:tav tm="100000">
                                          <p:val>
                                            <p:strVal val="#ppt_y"/>
                                          </p:val>
                                        </p:tav>
                                      </p:tavLst>
                                    </p:anim>
                                  </p:childTnLst>
                                </p:cTn>
                              </p:par>
                              <p:par>
                                <p:cTn id="27" presetID="10" presetClass="entr" presetSubtype="0" fill="hold"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500"/>
                                        <p:tgtEl>
                                          <p:spTgt spid="9"/>
                                        </p:tgtEl>
                                      </p:cBhvr>
                                    </p:animEffect>
                                  </p:childTnLst>
                                </p:cTn>
                              </p:par>
                            </p:childTnLst>
                          </p:cTn>
                        </p:par>
                        <p:par>
                          <p:cTn id="30" fill="hold">
                            <p:stCondLst>
                              <p:cond delay="500"/>
                            </p:stCondLst>
                            <p:childTnLst>
                              <p:par>
                                <p:cTn id="31" presetID="2" presetClass="exit" presetSubtype="4" fill="hold" nodeType="afterEffect">
                                  <p:stCondLst>
                                    <p:cond delay="1000"/>
                                  </p:stCondLst>
                                  <p:childTnLst>
                                    <p:anim calcmode="lin" valueType="num">
                                      <p:cBhvr additive="base">
                                        <p:cTn id="32" dur="500"/>
                                        <p:tgtEl>
                                          <p:spTgt spid="2052"/>
                                        </p:tgtEl>
                                        <p:attrNameLst>
                                          <p:attrName>ppt_x</p:attrName>
                                        </p:attrNameLst>
                                      </p:cBhvr>
                                      <p:tavLst>
                                        <p:tav tm="0">
                                          <p:val>
                                            <p:strVal val="ppt_x"/>
                                          </p:val>
                                        </p:tav>
                                        <p:tav tm="100000">
                                          <p:val>
                                            <p:strVal val="ppt_x"/>
                                          </p:val>
                                        </p:tav>
                                      </p:tavLst>
                                    </p:anim>
                                    <p:anim calcmode="lin" valueType="num">
                                      <p:cBhvr additive="base">
                                        <p:cTn id="33" dur="500"/>
                                        <p:tgtEl>
                                          <p:spTgt spid="2052"/>
                                        </p:tgtEl>
                                        <p:attrNameLst>
                                          <p:attrName>ppt_y</p:attrName>
                                        </p:attrNameLst>
                                      </p:cBhvr>
                                      <p:tavLst>
                                        <p:tav tm="0">
                                          <p:val>
                                            <p:strVal val="ppt_y"/>
                                          </p:val>
                                        </p:tav>
                                        <p:tav tm="100000">
                                          <p:val>
                                            <p:strVal val="1+ppt_h/2"/>
                                          </p:val>
                                        </p:tav>
                                      </p:tavLst>
                                    </p:anim>
                                    <p:set>
                                      <p:cBhvr>
                                        <p:cTn id="34" dur="1" fill="hold">
                                          <p:stCondLst>
                                            <p:cond delay="499"/>
                                          </p:stCondLst>
                                        </p:cTn>
                                        <p:tgtEl>
                                          <p:spTgt spid="2052"/>
                                        </p:tgtEl>
                                        <p:attrNameLst>
                                          <p:attrName>style.visibility</p:attrName>
                                        </p:attrNameLst>
                                      </p:cBhvr>
                                      <p:to>
                                        <p:strVal val="hidden"/>
                                      </p:to>
                                    </p:set>
                                  </p:childTnLst>
                                </p:cTn>
                              </p:par>
                              <p:par>
                                <p:cTn id="35" presetID="1" presetClass="exit" presetSubtype="0" fill="hold" grpId="1" nodeType="withEffect">
                                  <p:stCondLst>
                                    <p:cond delay="1000"/>
                                  </p:stCondLst>
                                  <p:childTnLst>
                                    <p:set>
                                      <p:cBhvr>
                                        <p:cTn id="36" dur="1" fill="hold">
                                          <p:stCondLst>
                                            <p:cond delay="0"/>
                                          </p:stCondLst>
                                        </p:cTn>
                                        <p:tgtEl>
                                          <p:spTgt spid="2"/>
                                        </p:tgtEl>
                                        <p:attrNameLst>
                                          <p:attrName>style.visibility</p:attrName>
                                        </p:attrNameLst>
                                      </p:cBhvr>
                                      <p:to>
                                        <p:strVal val="hidden"/>
                                      </p:to>
                                    </p:set>
                                  </p:childTnLst>
                                </p:cTn>
                              </p:par>
                            </p:childTnLst>
                          </p:cTn>
                        </p:par>
                        <p:par>
                          <p:cTn id="37" fill="hold">
                            <p:stCondLst>
                              <p:cond delay="2000"/>
                            </p:stCondLst>
                            <p:childTnLst>
                              <p:par>
                                <p:cTn id="38" presetID="1" presetClass="entr" presetSubtype="0" fill="hold" grpId="1" nodeType="afterEffect">
                                  <p:stCondLst>
                                    <p:cond delay="0"/>
                                  </p:stCondLst>
                                  <p:childTnLst>
                                    <p:set>
                                      <p:cBhvr>
                                        <p:cTn id="39" dur="1" fill="hold">
                                          <p:stCondLst>
                                            <p:cond delay="0"/>
                                          </p:stCondLst>
                                        </p:cTn>
                                        <p:tgtEl>
                                          <p:spTgt spid="20"/>
                                        </p:tgtEl>
                                        <p:attrNameLst>
                                          <p:attrName>style.visibility</p:attrName>
                                        </p:attrNameLst>
                                      </p:cBhvr>
                                      <p:to>
                                        <p:strVal val="visible"/>
                                      </p:to>
                                    </p:set>
                                  </p:childTnLst>
                                </p:cTn>
                              </p:par>
                            </p:childTnLst>
                          </p:cTn>
                        </p:par>
                        <p:par>
                          <p:cTn id="40" fill="hold">
                            <p:stCondLst>
                              <p:cond delay="2000"/>
                            </p:stCondLst>
                            <p:childTnLst>
                              <p:par>
                                <p:cTn id="41" presetID="22" presetClass="entr" presetSubtype="8" fill="hold" grpId="0" nodeType="after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wipe(left)">
                                      <p:cBhvr>
                                        <p:cTn id="43" dur="3000"/>
                                        <p:tgtEl>
                                          <p:spTgt spid="15"/>
                                        </p:tgtEl>
                                      </p:cBhvr>
                                    </p:animEffect>
                                  </p:childTnLst>
                                </p:cTn>
                              </p:par>
                              <p:par>
                                <p:cTn id="44" presetID="42" presetClass="path" presetSubtype="0" accel="50000" decel="50000" fill="hold" grpId="0" nodeType="withEffect">
                                  <p:stCondLst>
                                    <p:cond delay="0"/>
                                  </p:stCondLst>
                                  <p:childTnLst>
                                    <p:animMotion origin="layout" path="M 2.24662E-6 -7.67136E-7 L 0.10824 -0.00113 " pathEditMode="relative" rAng="0" ptsTypes="AA">
                                      <p:cBhvr>
                                        <p:cTn id="45" dur="3000" fill="hold"/>
                                        <p:tgtEl>
                                          <p:spTgt spid="20"/>
                                        </p:tgtEl>
                                        <p:attrNameLst>
                                          <p:attrName>ppt_x</p:attrName>
                                          <p:attrName>ppt_y</p:attrName>
                                        </p:attrNameLst>
                                      </p:cBhvr>
                                      <p:rCtr x="5412" y="-68"/>
                                    </p:animMotion>
                                  </p:childTnLst>
                                </p:cTn>
                              </p:par>
                            </p:childTnLst>
                          </p:cTn>
                        </p:par>
                        <p:par>
                          <p:cTn id="46" fill="hold">
                            <p:stCondLst>
                              <p:cond delay="5000"/>
                            </p:stCondLst>
                            <p:childTnLst>
                              <p:par>
                                <p:cTn id="47" presetID="19" presetClass="emph" presetSubtype="0" fill="hold" grpId="1" nodeType="afterEffect">
                                  <p:stCondLst>
                                    <p:cond delay="0"/>
                                  </p:stCondLst>
                                  <p:childTnLst>
                                    <p:animClr clrSpc="rgb" dir="cw">
                                      <p:cBhvr override="childStyle">
                                        <p:cTn id="48" dur="500" fill="hold"/>
                                        <p:tgtEl>
                                          <p:spTgt spid="15"/>
                                        </p:tgtEl>
                                        <p:attrNameLst>
                                          <p:attrName>style.color</p:attrName>
                                        </p:attrNameLst>
                                      </p:cBhvr>
                                      <p:to>
                                        <a:srgbClr val="969696"/>
                                      </p:to>
                                    </p:animClr>
                                    <p:animClr clrSpc="rgb" dir="cw">
                                      <p:cBhvr>
                                        <p:cTn id="49" dur="500" fill="hold"/>
                                        <p:tgtEl>
                                          <p:spTgt spid="15"/>
                                        </p:tgtEl>
                                        <p:attrNameLst>
                                          <p:attrName>fillcolor</p:attrName>
                                        </p:attrNameLst>
                                      </p:cBhvr>
                                      <p:to>
                                        <a:srgbClr val="969696"/>
                                      </p:to>
                                    </p:animClr>
                                    <p:set>
                                      <p:cBhvr>
                                        <p:cTn id="50" dur="500" fill="hold"/>
                                        <p:tgtEl>
                                          <p:spTgt spid="15"/>
                                        </p:tgtEl>
                                        <p:attrNameLst>
                                          <p:attrName>fill.type</p:attrName>
                                        </p:attrNameLst>
                                      </p:cBhvr>
                                      <p:to>
                                        <p:strVal val="solid"/>
                                      </p:to>
                                    </p:set>
                                    <p:set>
                                      <p:cBhvr>
                                        <p:cTn id="51" dur="500" fill="hold"/>
                                        <p:tgtEl>
                                          <p:spTgt spid="15"/>
                                        </p:tgtEl>
                                        <p:attrNameLst>
                                          <p:attrName>fill.on</p:attrName>
                                        </p:attrNameLst>
                                      </p:cBhvr>
                                      <p:to>
                                        <p:strVal val="true"/>
                                      </p:to>
                                    </p:set>
                                  </p:childTnLst>
                                </p:cTn>
                              </p:par>
                            </p:childTnLst>
                          </p:cTn>
                        </p:par>
                      </p:childTnLst>
                    </p:cTn>
                  </p:par>
                  <p:par>
                    <p:cTn id="52" fill="hold">
                      <p:stCondLst>
                        <p:cond delay="indefinite"/>
                      </p:stCondLst>
                      <p:childTnLst>
                        <p:par>
                          <p:cTn id="53" fill="hold">
                            <p:stCondLst>
                              <p:cond delay="0"/>
                            </p:stCondLst>
                            <p:childTnLst>
                              <p:par>
                                <p:cTn id="54" presetID="1" presetClass="exit" presetSubtype="0" fill="hold" grpId="2" nodeType="clickEffect">
                                  <p:stCondLst>
                                    <p:cond delay="0"/>
                                  </p:stCondLst>
                                  <p:childTnLst>
                                    <p:set>
                                      <p:cBhvr>
                                        <p:cTn id="55" dur="1" fill="hold">
                                          <p:stCondLst>
                                            <p:cond delay="0"/>
                                          </p:stCondLst>
                                        </p:cTn>
                                        <p:tgtEl>
                                          <p:spTgt spid="20"/>
                                        </p:tgtEl>
                                        <p:attrNameLst>
                                          <p:attrName>style.visibility</p:attrName>
                                        </p:attrNameLst>
                                      </p:cBhvr>
                                      <p:to>
                                        <p:strVal val="hidden"/>
                                      </p:to>
                                    </p:set>
                                  </p:childTnLst>
                                </p:cTn>
                              </p:par>
                            </p:childTnLst>
                          </p:cTn>
                        </p:par>
                        <p:par>
                          <p:cTn id="56" fill="hold">
                            <p:stCondLst>
                              <p:cond delay="0"/>
                            </p:stCondLst>
                            <p:childTnLst>
                              <p:par>
                                <p:cTn id="57" presetID="1" presetClass="entr" presetSubtype="0" fill="hold" grpId="2" nodeType="afterEffect">
                                  <p:stCondLst>
                                    <p:cond delay="0"/>
                                  </p:stCondLst>
                                  <p:childTnLst>
                                    <p:set>
                                      <p:cBhvr>
                                        <p:cTn id="58" dur="1" fill="hold">
                                          <p:stCondLst>
                                            <p:cond delay="0"/>
                                          </p:stCondLst>
                                        </p:cTn>
                                        <p:tgtEl>
                                          <p:spTgt spid="22"/>
                                        </p:tgtEl>
                                        <p:attrNameLst>
                                          <p:attrName>style.visibility</p:attrName>
                                        </p:attrNameLst>
                                      </p:cBhvr>
                                      <p:to>
                                        <p:strVal val="visible"/>
                                      </p:to>
                                    </p:set>
                                  </p:childTnLst>
                                </p:cTn>
                              </p:par>
                            </p:childTnLst>
                          </p:cTn>
                        </p:par>
                        <p:par>
                          <p:cTn id="59" fill="hold">
                            <p:stCondLst>
                              <p:cond delay="0"/>
                            </p:stCondLst>
                            <p:childTnLst>
                              <p:par>
                                <p:cTn id="60" presetID="10" presetClass="entr" presetSubtype="0" fill="hold" nodeType="afterEffect">
                                  <p:stCondLst>
                                    <p:cond delay="0"/>
                                  </p:stCondLst>
                                  <p:childTnLst>
                                    <p:set>
                                      <p:cBhvr>
                                        <p:cTn id="61" dur="1" fill="hold">
                                          <p:stCondLst>
                                            <p:cond delay="0"/>
                                          </p:stCondLst>
                                        </p:cTn>
                                        <p:tgtEl>
                                          <p:spTgt spid="5"/>
                                        </p:tgtEl>
                                        <p:attrNameLst>
                                          <p:attrName>style.visibility</p:attrName>
                                        </p:attrNameLst>
                                      </p:cBhvr>
                                      <p:to>
                                        <p:strVal val="visible"/>
                                      </p:to>
                                    </p:set>
                                    <p:animEffect transition="in" filter="fade">
                                      <p:cBhvr>
                                        <p:cTn id="62" dur="500"/>
                                        <p:tgtEl>
                                          <p:spTgt spid="5"/>
                                        </p:tgtEl>
                                      </p:cBhvr>
                                    </p:animEffect>
                                  </p:childTnLst>
                                </p:cTn>
                              </p:par>
                              <p:par>
                                <p:cTn id="63" presetID="42" presetClass="path" presetSubtype="0" accel="50000" decel="50000" fill="hold" grpId="0" nodeType="withEffect">
                                  <p:stCondLst>
                                    <p:cond delay="0"/>
                                  </p:stCondLst>
                                  <p:childTnLst>
                                    <p:animMotion origin="layout" path="M -4.53664E-6 -1.5842E-6 L 0.21994 -1.5842E-6 " pathEditMode="relative" rAng="0" ptsTypes="AA">
                                      <p:cBhvr>
                                        <p:cTn id="64" dur="3000" fill="hold"/>
                                        <p:tgtEl>
                                          <p:spTgt spid="22"/>
                                        </p:tgtEl>
                                        <p:attrNameLst>
                                          <p:attrName>ppt_x</p:attrName>
                                          <p:attrName>ppt_y</p:attrName>
                                        </p:attrNameLst>
                                      </p:cBhvr>
                                      <p:rCtr x="10991" y="0"/>
                                    </p:animMotion>
                                  </p:childTnLst>
                                </p:cTn>
                              </p:par>
                            </p:childTnLst>
                          </p:cTn>
                        </p:par>
                        <p:par>
                          <p:cTn id="65" fill="hold">
                            <p:stCondLst>
                              <p:cond delay="3500"/>
                            </p:stCondLst>
                            <p:childTnLst>
                              <p:par>
                                <p:cTn id="66" presetID="1" presetClass="exit" presetSubtype="0" fill="hold" grpId="1" nodeType="afterEffect">
                                  <p:stCondLst>
                                    <p:cond delay="0"/>
                                  </p:stCondLst>
                                  <p:childTnLst>
                                    <p:set>
                                      <p:cBhvr>
                                        <p:cTn id="67" dur="1" fill="hold">
                                          <p:stCondLst>
                                            <p:cond delay="0"/>
                                          </p:stCondLst>
                                        </p:cTn>
                                        <p:tgtEl>
                                          <p:spTgt spid="22"/>
                                        </p:tgtEl>
                                        <p:attrNameLst>
                                          <p:attrName>style.visibility</p:attrName>
                                        </p:attrNameLst>
                                      </p:cBhvr>
                                      <p:to>
                                        <p:strVal val="hidden"/>
                                      </p:to>
                                    </p:set>
                                  </p:childTnLst>
                                </p:cTn>
                              </p:par>
                            </p:childTnLst>
                          </p:cTn>
                        </p:par>
                        <p:par>
                          <p:cTn id="68" fill="hold">
                            <p:stCondLst>
                              <p:cond delay="3500"/>
                            </p:stCondLst>
                            <p:childTnLst>
                              <p:par>
                                <p:cTn id="69" presetID="1" presetClass="entr" presetSubtype="0" fill="hold" grpId="1" nodeType="afterEffect">
                                  <p:stCondLst>
                                    <p:cond delay="0"/>
                                  </p:stCondLst>
                                  <p:childTnLst>
                                    <p:set>
                                      <p:cBhvr>
                                        <p:cTn id="70" dur="1" fill="hold">
                                          <p:stCondLst>
                                            <p:cond delay="0"/>
                                          </p:stCondLst>
                                        </p:cTn>
                                        <p:tgtEl>
                                          <p:spTgt spid="24"/>
                                        </p:tgtEl>
                                        <p:attrNameLst>
                                          <p:attrName>style.visibility</p:attrName>
                                        </p:attrNameLst>
                                      </p:cBhvr>
                                      <p:to>
                                        <p:strVal val="visible"/>
                                      </p:to>
                                    </p:set>
                                  </p:childTnLst>
                                </p:cTn>
                              </p:par>
                            </p:childTnLst>
                          </p:cTn>
                        </p:par>
                        <p:par>
                          <p:cTn id="71" fill="hold">
                            <p:stCondLst>
                              <p:cond delay="3500"/>
                            </p:stCondLst>
                            <p:childTnLst>
                              <p:par>
                                <p:cTn id="72" presetID="22" presetClass="entr" presetSubtype="8" fill="hold" grpId="0" nodeType="afterEffect">
                                  <p:stCondLst>
                                    <p:cond delay="0"/>
                                  </p:stCondLst>
                                  <p:childTnLst>
                                    <p:set>
                                      <p:cBhvr>
                                        <p:cTn id="73" dur="1" fill="hold">
                                          <p:stCondLst>
                                            <p:cond delay="0"/>
                                          </p:stCondLst>
                                        </p:cTn>
                                        <p:tgtEl>
                                          <p:spTgt spid="23"/>
                                        </p:tgtEl>
                                        <p:attrNameLst>
                                          <p:attrName>style.visibility</p:attrName>
                                        </p:attrNameLst>
                                      </p:cBhvr>
                                      <p:to>
                                        <p:strVal val="visible"/>
                                      </p:to>
                                    </p:set>
                                    <p:animEffect transition="in" filter="wipe(left)">
                                      <p:cBhvr>
                                        <p:cTn id="74" dur="3000"/>
                                        <p:tgtEl>
                                          <p:spTgt spid="23"/>
                                        </p:tgtEl>
                                      </p:cBhvr>
                                    </p:animEffect>
                                  </p:childTnLst>
                                </p:cTn>
                              </p:par>
                              <p:par>
                                <p:cTn id="75" presetID="42" presetClass="path" presetSubtype="0" accel="50000" decel="50000" fill="hold" grpId="0" nodeType="withEffect">
                                  <p:stCondLst>
                                    <p:cond delay="0"/>
                                  </p:stCondLst>
                                  <p:childTnLst>
                                    <p:animMotion origin="layout" path="M -1.64922E-6 -1.5842E-6 L 0.10825 -0.00113 " pathEditMode="relative" rAng="0" ptsTypes="AA">
                                      <p:cBhvr>
                                        <p:cTn id="76" dur="3000" fill="hold"/>
                                        <p:tgtEl>
                                          <p:spTgt spid="24"/>
                                        </p:tgtEl>
                                        <p:attrNameLst>
                                          <p:attrName>ppt_x</p:attrName>
                                          <p:attrName>ppt_y</p:attrName>
                                        </p:attrNameLst>
                                      </p:cBhvr>
                                      <p:rCtr x="5412" y="-68"/>
                                    </p:animMotion>
                                  </p:childTnLst>
                                </p:cTn>
                              </p:par>
                            </p:childTnLst>
                          </p:cTn>
                        </p:par>
                        <p:par>
                          <p:cTn id="77" fill="hold">
                            <p:stCondLst>
                              <p:cond delay="6500"/>
                            </p:stCondLst>
                            <p:childTnLst>
                              <p:par>
                                <p:cTn id="78" presetID="19" presetClass="emph" presetSubtype="0" fill="hold" grpId="1" nodeType="afterEffect">
                                  <p:stCondLst>
                                    <p:cond delay="0"/>
                                  </p:stCondLst>
                                  <p:childTnLst>
                                    <p:animClr clrSpc="rgb" dir="cw">
                                      <p:cBhvr override="childStyle">
                                        <p:cTn id="79" dur="500" fill="hold"/>
                                        <p:tgtEl>
                                          <p:spTgt spid="23"/>
                                        </p:tgtEl>
                                        <p:attrNameLst>
                                          <p:attrName>style.color</p:attrName>
                                        </p:attrNameLst>
                                      </p:cBhvr>
                                      <p:to>
                                        <a:srgbClr val="969696"/>
                                      </p:to>
                                    </p:animClr>
                                    <p:animClr clrSpc="rgb" dir="cw">
                                      <p:cBhvr>
                                        <p:cTn id="80" dur="500" fill="hold"/>
                                        <p:tgtEl>
                                          <p:spTgt spid="23"/>
                                        </p:tgtEl>
                                        <p:attrNameLst>
                                          <p:attrName>fillcolor</p:attrName>
                                        </p:attrNameLst>
                                      </p:cBhvr>
                                      <p:to>
                                        <a:srgbClr val="969696"/>
                                      </p:to>
                                    </p:animClr>
                                    <p:set>
                                      <p:cBhvr>
                                        <p:cTn id="81" dur="500" fill="hold"/>
                                        <p:tgtEl>
                                          <p:spTgt spid="23"/>
                                        </p:tgtEl>
                                        <p:attrNameLst>
                                          <p:attrName>fill.type</p:attrName>
                                        </p:attrNameLst>
                                      </p:cBhvr>
                                      <p:to>
                                        <p:strVal val="solid"/>
                                      </p:to>
                                    </p:set>
                                    <p:set>
                                      <p:cBhvr>
                                        <p:cTn id="82" dur="500" fill="hold"/>
                                        <p:tgtEl>
                                          <p:spTgt spid="23"/>
                                        </p:tgtEl>
                                        <p:attrNameLst>
                                          <p:attrName>fill.on</p:attrName>
                                        </p:attrNameLst>
                                      </p:cBhvr>
                                      <p:to>
                                        <p:strVal val="true"/>
                                      </p:to>
                                    </p:se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nodeType="clickEffect">
                                  <p:stCondLst>
                                    <p:cond delay="0"/>
                                  </p:stCondLst>
                                  <p:childTnLst>
                                    <p:set>
                                      <p:cBhvr>
                                        <p:cTn id="86" dur="1" fill="hold">
                                          <p:stCondLst>
                                            <p:cond delay="0"/>
                                          </p:stCondLst>
                                        </p:cTn>
                                        <p:tgtEl>
                                          <p:spTgt spid="10"/>
                                        </p:tgtEl>
                                        <p:attrNameLst>
                                          <p:attrName>style.visibility</p:attrName>
                                        </p:attrNameLst>
                                      </p:cBhvr>
                                      <p:to>
                                        <p:strVal val="visible"/>
                                      </p:to>
                                    </p:set>
                                    <p:animEffect transition="in" filter="fade">
                                      <p:cBhvr>
                                        <p:cTn id="87" dur="500"/>
                                        <p:tgtEl>
                                          <p:spTgt spid="10"/>
                                        </p:tgtEl>
                                      </p:cBhvr>
                                    </p:animEffect>
                                  </p:childTnLst>
                                </p:cTn>
                              </p:par>
                              <p:par>
                                <p:cTn id="88" presetID="1" presetClass="exit" presetSubtype="0" fill="hold" grpId="2" nodeType="withEffect">
                                  <p:stCondLst>
                                    <p:cond delay="0"/>
                                  </p:stCondLst>
                                  <p:childTnLst>
                                    <p:set>
                                      <p:cBhvr>
                                        <p:cTn id="89" dur="1" fill="hold">
                                          <p:stCondLst>
                                            <p:cond delay="0"/>
                                          </p:stCondLst>
                                        </p:cTn>
                                        <p:tgtEl>
                                          <p:spTgt spid="24"/>
                                        </p:tgtEl>
                                        <p:attrNameLst>
                                          <p:attrName>style.visibility</p:attrName>
                                        </p:attrNameLst>
                                      </p:cBhvr>
                                      <p:to>
                                        <p:strVal val="hidden"/>
                                      </p:to>
                                    </p:set>
                                  </p:childTnLst>
                                </p:cTn>
                              </p:par>
                            </p:childTnLst>
                          </p:cTn>
                        </p:par>
                        <p:par>
                          <p:cTn id="90" fill="hold">
                            <p:stCondLst>
                              <p:cond delay="500"/>
                            </p:stCondLst>
                            <p:childTnLst>
                              <p:par>
                                <p:cTn id="91" presetID="2" presetClass="entr" presetSubtype="4" fill="hold" nodeType="afterEffect">
                                  <p:stCondLst>
                                    <p:cond delay="0"/>
                                  </p:stCondLst>
                                  <p:childTnLst>
                                    <p:set>
                                      <p:cBhvr>
                                        <p:cTn id="92" dur="1" fill="hold">
                                          <p:stCondLst>
                                            <p:cond delay="0"/>
                                          </p:stCondLst>
                                        </p:cTn>
                                        <p:tgtEl>
                                          <p:spTgt spid="25"/>
                                        </p:tgtEl>
                                        <p:attrNameLst>
                                          <p:attrName>style.visibility</p:attrName>
                                        </p:attrNameLst>
                                      </p:cBhvr>
                                      <p:to>
                                        <p:strVal val="visible"/>
                                      </p:to>
                                    </p:set>
                                    <p:anim calcmode="lin" valueType="num">
                                      <p:cBhvr additive="base">
                                        <p:cTn id="93" dur="500" fill="hold"/>
                                        <p:tgtEl>
                                          <p:spTgt spid="25"/>
                                        </p:tgtEl>
                                        <p:attrNameLst>
                                          <p:attrName>ppt_x</p:attrName>
                                        </p:attrNameLst>
                                      </p:cBhvr>
                                      <p:tavLst>
                                        <p:tav tm="0">
                                          <p:val>
                                            <p:strVal val="#ppt_x"/>
                                          </p:val>
                                        </p:tav>
                                        <p:tav tm="100000">
                                          <p:val>
                                            <p:strVal val="#ppt_x"/>
                                          </p:val>
                                        </p:tav>
                                      </p:tavLst>
                                    </p:anim>
                                    <p:anim calcmode="lin" valueType="num">
                                      <p:cBhvr additive="base">
                                        <p:cTn id="94" dur="500" fill="hold"/>
                                        <p:tgtEl>
                                          <p:spTgt spid="25"/>
                                        </p:tgtEl>
                                        <p:attrNameLst>
                                          <p:attrName>ppt_y</p:attrName>
                                        </p:attrNameLst>
                                      </p:cBhvr>
                                      <p:tavLst>
                                        <p:tav tm="0">
                                          <p:val>
                                            <p:strVal val="1+#ppt_h/2"/>
                                          </p:val>
                                        </p:tav>
                                        <p:tav tm="100000">
                                          <p:val>
                                            <p:strVal val="#ppt_y"/>
                                          </p:val>
                                        </p:tav>
                                      </p:tavLst>
                                    </p:anim>
                                  </p:childTnLst>
                                </p:cTn>
                              </p:par>
                            </p:childTnLst>
                          </p:cTn>
                        </p:par>
                        <p:par>
                          <p:cTn id="95" fill="hold">
                            <p:stCondLst>
                              <p:cond delay="1000"/>
                            </p:stCondLst>
                            <p:childTnLst>
                              <p:par>
                                <p:cTn id="96" presetID="1" presetClass="entr" presetSubtype="0" fill="hold" grpId="1" nodeType="afterEffect">
                                  <p:stCondLst>
                                    <p:cond delay="0"/>
                                  </p:stCondLst>
                                  <p:childTnLst>
                                    <p:set>
                                      <p:cBhvr>
                                        <p:cTn id="97" dur="1" fill="hold">
                                          <p:stCondLst>
                                            <p:cond delay="0"/>
                                          </p:stCondLst>
                                        </p:cTn>
                                        <p:tgtEl>
                                          <p:spTgt spid="28"/>
                                        </p:tgtEl>
                                        <p:attrNameLst>
                                          <p:attrName>style.visibility</p:attrName>
                                        </p:attrNameLst>
                                      </p:cBhvr>
                                      <p:to>
                                        <p:strVal val="visible"/>
                                      </p:to>
                                    </p:set>
                                  </p:childTnLst>
                                </p:cTn>
                              </p:par>
                            </p:childTnLst>
                          </p:cTn>
                        </p:par>
                        <p:par>
                          <p:cTn id="98" fill="hold">
                            <p:stCondLst>
                              <p:cond delay="1000"/>
                            </p:stCondLst>
                            <p:childTnLst>
                              <p:par>
                                <p:cTn id="99" presetID="22" presetClass="entr" presetSubtype="8" fill="hold" grpId="0" nodeType="afterEffect">
                                  <p:stCondLst>
                                    <p:cond delay="0"/>
                                  </p:stCondLst>
                                  <p:childTnLst>
                                    <p:set>
                                      <p:cBhvr>
                                        <p:cTn id="100" dur="1" fill="hold">
                                          <p:stCondLst>
                                            <p:cond delay="0"/>
                                          </p:stCondLst>
                                        </p:cTn>
                                        <p:tgtEl>
                                          <p:spTgt spid="27"/>
                                        </p:tgtEl>
                                        <p:attrNameLst>
                                          <p:attrName>style.visibility</p:attrName>
                                        </p:attrNameLst>
                                      </p:cBhvr>
                                      <p:to>
                                        <p:strVal val="visible"/>
                                      </p:to>
                                    </p:set>
                                    <p:animEffect transition="in" filter="wipe(left)">
                                      <p:cBhvr>
                                        <p:cTn id="101" dur="3000"/>
                                        <p:tgtEl>
                                          <p:spTgt spid="27"/>
                                        </p:tgtEl>
                                      </p:cBhvr>
                                    </p:animEffect>
                                  </p:childTnLst>
                                </p:cTn>
                              </p:par>
                              <p:par>
                                <p:cTn id="102" presetID="42" presetClass="path" presetSubtype="0" accel="50000" decel="50000" fill="hold" grpId="0" nodeType="withEffect">
                                  <p:stCondLst>
                                    <p:cond delay="0"/>
                                  </p:stCondLst>
                                  <p:childTnLst>
                                    <p:animMotion origin="layout" path="M -1.38116E-6 -4.63005E-6 L 0.10825 -0.00113 " pathEditMode="relative" rAng="0" ptsTypes="AA">
                                      <p:cBhvr>
                                        <p:cTn id="103" dur="3000" fill="hold"/>
                                        <p:tgtEl>
                                          <p:spTgt spid="28"/>
                                        </p:tgtEl>
                                        <p:attrNameLst>
                                          <p:attrName>ppt_x</p:attrName>
                                          <p:attrName>ppt_y</p:attrName>
                                        </p:attrNameLst>
                                      </p:cBhvr>
                                      <p:rCtr x="5412" y="-68"/>
                                    </p:animMotion>
                                  </p:childTnLst>
                                </p:cTn>
                              </p:par>
                            </p:childTnLst>
                          </p:cTn>
                        </p:par>
                        <p:par>
                          <p:cTn id="104" fill="hold">
                            <p:stCondLst>
                              <p:cond delay="4000"/>
                            </p:stCondLst>
                            <p:childTnLst>
                              <p:par>
                                <p:cTn id="105" presetID="19" presetClass="emph" presetSubtype="0" fill="hold" grpId="1" nodeType="afterEffect">
                                  <p:stCondLst>
                                    <p:cond delay="0"/>
                                  </p:stCondLst>
                                  <p:childTnLst>
                                    <p:animClr clrSpc="rgb" dir="cw">
                                      <p:cBhvr override="childStyle">
                                        <p:cTn id="106" dur="500" fill="hold"/>
                                        <p:tgtEl>
                                          <p:spTgt spid="27"/>
                                        </p:tgtEl>
                                        <p:attrNameLst>
                                          <p:attrName>style.color</p:attrName>
                                        </p:attrNameLst>
                                      </p:cBhvr>
                                      <p:to>
                                        <a:srgbClr val="969696"/>
                                      </p:to>
                                    </p:animClr>
                                    <p:animClr clrSpc="rgb" dir="cw">
                                      <p:cBhvr>
                                        <p:cTn id="107" dur="500" fill="hold"/>
                                        <p:tgtEl>
                                          <p:spTgt spid="27"/>
                                        </p:tgtEl>
                                        <p:attrNameLst>
                                          <p:attrName>fillcolor</p:attrName>
                                        </p:attrNameLst>
                                      </p:cBhvr>
                                      <p:to>
                                        <a:srgbClr val="969696"/>
                                      </p:to>
                                    </p:animClr>
                                    <p:set>
                                      <p:cBhvr>
                                        <p:cTn id="108" dur="500" fill="hold"/>
                                        <p:tgtEl>
                                          <p:spTgt spid="27"/>
                                        </p:tgtEl>
                                        <p:attrNameLst>
                                          <p:attrName>fill.type</p:attrName>
                                        </p:attrNameLst>
                                      </p:cBhvr>
                                      <p:to>
                                        <p:strVal val="solid"/>
                                      </p:to>
                                    </p:set>
                                    <p:set>
                                      <p:cBhvr>
                                        <p:cTn id="109" dur="500" fill="hold"/>
                                        <p:tgtEl>
                                          <p:spTgt spid="27"/>
                                        </p:tgtEl>
                                        <p:attrNameLst>
                                          <p:attrName>fill.on</p:attrName>
                                        </p:attrNameLst>
                                      </p:cBhvr>
                                      <p:to>
                                        <p:strVal val="true"/>
                                      </p:to>
                                    </p:set>
                                  </p:childTnLst>
                                </p:cTn>
                              </p:par>
                            </p:childTnLst>
                          </p:cTn>
                        </p:par>
                        <p:par>
                          <p:cTn id="110" fill="hold">
                            <p:stCondLst>
                              <p:cond delay="4500"/>
                            </p:stCondLst>
                            <p:childTnLst>
                              <p:par>
                                <p:cTn id="111" presetID="2" presetClass="exit" presetSubtype="4" fill="hold" nodeType="afterEffect">
                                  <p:stCondLst>
                                    <p:cond delay="0"/>
                                  </p:stCondLst>
                                  <p:childTnLst>
                                    <p:anim calcmode="lin" valueType="num">
                                      <p:cBhvr additive="base">
                                        <p:cTn id="112" dur="500"/>
                                        <p:tgtEl>
                                          <p:spTgt spid="25"/>
                                        </p:tgtEl>
                                        <p:attrNameLst>
                                          <p:attrName>ppt_x</p:attrName>
                                        </p:attrNameLst>
                                      </p:cBhvr>
                                      <p:tavLst>
                                        <p:tav tm="0">
                                          <p:val>
                                            <p:strVal val="ppt_x"/>
                                          </p:val>
                                        </p:tav>
                                        <p:tav tm="100000">
                                          <p:val>
                                            <p:strVal val="ppt_x"/>
                                          </p:val>
                                        </p:tav>
                                      </p:tavLst>
                                    </p:anim>
                                    <p:anim calcmode="lin" valueType="num">
                                      <p:cBhvr additive="base">
                                        <p:cTn id="113" dur="500"/>
                                        <p:tgtEl>
                                          <p:spTgt spid="25"/>
                                        </p:tgtEl>
                                        <p:attrNameLst>
                                          <p:attrName>ppt_y</p:attrName>
                                        </p:attrNameLst>
                                      </p:cBhvr>
                                      <p:tavLst>
                                        <p:tav tm="0">
                                          <p:val>
                                            <p:strVal val="ppt_y"/>
                                          </p:val>
                                        </p:tav>
                                        <p:tav tm="100000">
                                          <p:val>
                                            <p:strVal val="1+ppt_h/2"/>
                                          </p:val>
                                        </p:tav>
                                      </p:tavLst>
                                    </p:anim>
                                    <p:set>
                                      <p:cBhvr>
                                        <p:cTn id="114" dur="1" fill="hold">
                                          <p:stCondLst>
                                            <p:cond delay="499"/>
                                          </p:stCondLst>
                                        </p:cTn>
                                        <p:tgtEl>
                                          <p:spTgt spid="25"/>
                                        </p:tgtEl>
                                        <p:attrNameLst>
                                          <p:attrName>style.visibility</p:attrName>
                                        </p:attrNameLst>
                                      </p:cBhvr>
                                      <p:to>
                                        <p:strVal val="hidden"/>
                                      </p:to>
                                    </p:set>
                                  </p:childTnLst>
                                </p:cTn>
                              </p:par>
                            </p:childTnLst>
                          </p:cTn>
                        </p:par>
                      </p:childTnLst>
                    </p:cTn>
                  </p:par>
                  <p:par>
                    <p:cTn id="115" fill="hold">
                      <p:stCondLst>
                        <p:cond delay="indefinite"/>
                      </p:stCondLst>
                      <p:childTnLst>
                        <p:par>
                          <p:cTn id="116" fill="hold">
                            <p:stCondLst>
                              <p:cond delay="0"/>
                            </p:stCondLst>
                            <p:childTnLst>
                              <p:par>
                                <p:cTn id="117" presetID="1" presetClass="exit" presetSubtype="0" fill="hold" grpId="2" nodeType="clickEffect">
                                  <p:stCondLst>
                                    <p:cond delay="0"/>
                                  </p:stCondLst>
                                  <p:childTnLst>
                                    <p:set>
                                      <p:cBhvr>
                                        <p:cTn id="118" dur="1" fill="hold">
                                          <p:stCondLst>
                                            <p:cond delay="0"/>
                                          </p:stCondLst>
                                        </p:cTn>
                                        <p:tgtEl>
                                          <p:spTgt spid="28"/>
                                        </p:tgtEl>
                                        <p:attrNameLst>
                                          <p:attrName>style.visibility</p:attrName>
                                        </p:attrNameLst>
                                      </p:cBhvr>
                                      <p:to>
                                        <p:strVal val="hidden"/>
                                      </p:to>
                                    </p:set>
                                  </p:childTnLst>
                                </p:cTn>
                              </p:par>
                            </p:childTnLst>
                          </p:cTn>
                        </p:par>
                        <p:par>
                          <p:cTn id="119" fill="hold">
                            <p:stCondLst>
                              <p:cond delay="0"/>
                            </p:stCondLst>
                            <p:childTnLst>
                              <p:par>
                                <p:cTn id="120" presetID="10" presetClass="entr" presetSubtype="0" fill="hold" nodeType="afterEffect">
                                  <p:stCondLst>
                                    <p:cond delay="0"/>
                                  </p:stCondLst>
                                  <p:childTnLst>
                                    <p:set>
                                      <p:cBhvr>
                                        <p:cTn id="121" dur="1" fill="hold">
                                          <p:stCondLst>
                                            <p:cond delay="0"/>
                                          </p:stCondLst>
                                        </p:cTn>
                                        <p:tgtEl>
                                          <p:spTgt spid="29"/>
                                        </p:tgtEl>
                                        <p:attrNameLst>
                                          <p:attrName>style.visibility</p:attrName>
                                        </p:attrNameLst>
                                      </p:cBhvr>
                                      <p:to>
                                        <p:strVal val="visible"/>
                                      </p:to>
                                    </p:set>
                                    <p:animEffect transition="in" filter="fade">
                                      <p:cBhvr>
                                        <p:cTn id="122" dur="500"/>
                                        <p:tgtEl>
                                          <p:spTgt spid="29"/>
                                        </p:tgtEl>
                                      </p:cBhvr>
                                    </p:animEffect>
                                  </p:childTnLst>
                                </p:cTn>
                              </p:par>
                            </p:childTnLst>
                          </p:cTn>
                        </p:par>
                        <p:par>
                          <p:cTn id="123" fill="hold">
                            <p:stCondLst>
                              <p:cond delay="500"/>
                            </p:stCondLst>
                            <p:childTnLst>
                              <p:par>
                                <p:cTn id="124" presetID="1" presetClass="entr" presetSubtype="0" fill="hold" grpId="2" nodeType="afterEffect">
                                  <p:stCondLst>
                                    <p:cond delay="0"/>
                                  </p:stCondLst>
                                  <p:childTnLst>
                                    <p:set>
                                      <p:cBhvr>
                                        <p:cTn id="125" dur="1" fill="hold">
                                          <p:stCondLst>
                                            <p:cond delay="0"/>
                                          </p:stCondLst>
                                        </p:cTn>
                                        <p:tgtEl>
                                          <p:spTgt spid="34"/>
                                        </p:tgtEl>
                                        <p:attrNameLst>
                                          <p:attrName>style.visibility</p:attrName>
                                        </p:attrNameLst>
                                      </p:cBhvr>
                                      <p:to>
                                        <p:strVal val="visible"/>
                                      </p:to>
                                    </p:set>
                                  </p:childTnLst>
                                </p:cTn>
                              </p:par>
                              <p:par>
                                <p:cTn id="126" presetID="42" presetClass="path" presetSubtype="0" accel="50000" decel="50000" fill="hold" grpId="0" nodeType="withEffect">
                                  <p:stCondLst>
                                    <p:cond delay="0"/>
                                  </p:stCondLst>
                                  <p:childTnLst>
                                    <p:animMotion origin="layout" path="M -4.53664E-6 -1.5842E-6 L 0.46285 -1.5842E-6 " pathEditMode="relative" rAng="0" ptsTypes="AA">
                                      <p:cBhvr>
                                        <p:cTn id="127" dur="4000" fill="hold"/>
                                        <p:tgtEl>
                                          <p:spTgt spid="34"/>
                                        </p:tgtEl>
                                        <p:attrNameLst>
                                          <p:attrName>ppt_x</p:attrName>
                                          <p:attrName>ppt_y</p:attrName>
                                        </p:attrNameLst>
                                      </p:cBhvr>
                                      <p:rCtr x="23041" y="0"/>
                                    </p:animMotion>
                                  </p:childTnLst>
                                </p:cTn>
                              </p:par>
                            </p:childTnLst>
                          </p:cTn>
                        </p:par>
                        <p:par>
                          <p:cTn id="128" fill="hold">
                            <p:stCondLst>
                              <p:cond delay="4500"/>
                            </p:stCondLst>
                            <p:childTnLst>
                              <p:par>
                                <p:cTn id="129" presetID="1" presetClass="exit" presetSubtype="0" fill="hold" grpId="1" nodeType="afterEffect">
                                  <p:stCondLst>
                                    <p:cond delay="0"/>
                                  </p:stCondLst>
                                  <p:childTnLst>
                                    <p:set>
                                      <p:cBhvr>
                                        <p:cTn id="130" dur="1" fill="hold">
                                          <p:stCondLst>
                                            <p:cond delay="0"/>
                                          </p:stCondLst>
                                        </p:cTn>
                                        <p:tgtEl>
                                          <p:spTgt spid="34"/>
                                        </p:tgtEl>
                                        <p:attrNameLst>
                                          <p:attrName>style.visibility</p:attrName>
                                        </p:attrNameLst>
                                      </p:cBhvr>
                                      <p:to>
                                        <p:strVal val="hidden"/>
                                      </p:to>
                                    </p:set>
                                  </p:childTnLst>
                                </p:cTn>
                              </p:par>
                            </p:childTnLst>
                          </p:cTn>
                        </p:par>
                        <p:par>
                          <p:cTn id="131" fill="hold">
                            <p:stCondLst>
                              <p:cond delay="4500"/>
                            </p:stCondLst>
                            <p:childTnLst>
                              <p:par>
                                <p:cTn id="132" presetID="1" presetClass="entr" presetSubtype="0" fill="hold" grpId="1" nodeType="afterEffect">
                                  <p:stCondLst>
                                    <p:cond delay="0"/>
                                  </p:stCondLst>
                                  <p:childTnLst>
                                    <p:set>
                                      <p:cBhvr>
                                        <p:cTn id="133" dur="1" fill="hold">
                                          <p:stCondLst>
                                            <p:cond delay="0"/>
                                          </p:stCondLst>
                                        </p:cTn>
                                        <p:tgtEl>
                                          <p:spTgt spid="31"/>
                                        </p:tgtEl>
                                        <p:attrNameLst>
                                          <p:attrName>style.visibility</p:attrName>
                                        </p:attrNameLst>
                                      </p:cBhvr>
                                      <p:to>
                                        <p:strVal val="visible"/>
                                      </p:to>
                                    </p:set>
                                  </p:childTnLst>
                                </p:cTn>
                              </p:par>
                            </p:childTnLst>
                          </p:cTn>
                        </p:par>
                        <p:par>
                          <p:cTn id="134" fill="hold">
                            <p:stCondLst>
                              <p:cond delay="4500"/>
                            </p:stCondLst>
                            <p:childTnLst>
                              <p:par>
                                <p:cTn id="135" presetID="22" presetClass="entr" presetSubtype="8" fill="hold" grpId="0" nodeType="afterEffect">
                                  <p:stCondLst>
                                    <p:cond delay="0"/>
                                  </p:stCondLst>
                                  <p:childTnLst>
                                    <p:set>
                                      <p:cBhvr>
                                        <p:cTn id="136" dur="1" fill="hold">
                                          <p:stCondLst>
                                            <p:cond delay="0"/>
                                          </p:stCondLst>
                                        </p:cTn>
                                        <p:tgtEl>
                                          <p:spTgt spid="30"/>
                                        </p:tgtEl>
                                        <p:attrNameLst>
                                          <p:attrName>style.visibility</p:attrName>
                                        </p:attrNameLst>
                                      </p:cBhvr>
                                      <p:to>
                                        <p:strVal val="visible"/>
                                      </p:to>
                                    </p:set>
                                    <p:animEffect transition="in" filter="wipe(left)">
                                      <p:cBhvr>
                                        <p:cTn id="137" dur="3000"/>
                                        <p:tgtEl>
                                          <p:spTgt spid="30"/>
                                        </p:tgtEl>
                                      </p:cBhvr>
                                    </p:animEffect>
                                  </p:childTnLst>
                                </p:cTn>
                              </p:par>
                              <p:par>
                                <p:cTn id="138" presetID="42" presetClass="path" presetSubtype="0" accel="50000" decel="50000" fill="hold" grpId="0" nodeType="withEffect">
                                  <p:stCondLst>
                                    <p:cond delay="0"/>
                                  </p:stCondLst>
                                  <p:childTnLst>
                                    <p:animMotion origin="layout" path="M 1.23819E-6 -1.5842E-6 L 0.10824 -0.00113 " pathEditMode="relative" rAng="0" ptsTypes="AA">
                                      <p:cBhvr>
                                        <p:cTn id="139" dur="3000" fill="hold"/>
                                        <p:tgtEl>
                                          <p:spTgt spid="31"/>
                                        </p:tgtEl>
                                        <p:attrNameLst>
                                          <p:attrName>ppt_x</p:attrName>
                                          <p:attrName>ppt_y</p:attrName>
                                        </p:attrNameLst>
                                      </p:cBhvr>
                                      <p:rCtr x="5412" y="-68"/>
                                    </p:animMotion>
                                  </p:childTnLst>
                                </p:cTn>
                              </p:par>
                            </p:childTnLst>
                          </p:cTn>
                        </p:par>
                        <p:par>
                          <p:cTn id="140" fill="hold">
                            <p:stCondLst>
                              <p:cond delay="7500"/>
                            </p:stCondLst>
                            <p:childTnLst>
                              <p:par>
                                <p:cTn id="141" presetID="19" presetClass="emph" presetSubtype="0" fill="hold" grpId="1" nodeType="afterEffect">
                                  <p:stCondLst>
                                    <p:cond delay="0"/>
                                  </p:stCondLst>
                                  <p:childTnLst>
                                    <p:animClr clrSpc="rgb" dir="cw">
                                      <p:cBhvr override="childStyle">
                                        <p:cTn id="142" dur="500" fill="hold"/>
                                        <p:tgtEl>
                                          <p:spTgt spid="30"/>
                                        </p:tgtEl>
                                        <p:attrNameLst>
                                          <p:attrName>style.color</p:attrName>
                                        </p:attrNameLst>
                                      </p:cBhvr>
                                      <p:to>
                                        <a:srgbClr val="969696"/>
                                      </p:to>
                                    </p:animClr>
                                    <p:animClr clrSpc="rgb" dir="cw">
                                      <p:cBhvr>
                                        <p:cTn id="143" dur="500" fill="hold"/>
                                        <p:tgtEl>
                                          <p:spTgt spid="30"/>
                                        </p:tgtEl>
                                        <p:attrNameLst>
                                          <p:attrName>fillcolor</p:attrName>
                                        </p:attrNameLst>
                                      </p:cBhvr>
                                      <p:to>
                                        <a:srgbClr val="969696"/>
                                      </p:to>
                                    </p:animClr>
                                    <p:set>
                                      <p:cBhvr>
                                        <p:cTn id="144" dur="500" fill="hold"/>
                                        <p:tgtEl>
                                          <p:spTgt spid="30"/>
                                        </p:tgtEl>
                                        <p:attrNameLst>
                                          <p:attrName>fill.type</p:attrName>
                                        </p:attrNameLst>
                                      </p:cBhvr>
                                      <p:to>
                                        <p:strVal val="solid"/>
                                      </p:to>
                                    </p:set>
                                    <p:set>
                                      <p:cBhvr>
                                        <p:cTn id="145" dur="500" fill="hold"/>
                                        <p:tgtEl>
                                          <p:spTgt spid="30"/>
                                        </p:tgtEl>
                                        <p:attrNameLst>
                                          <p:attrName>fill.on</p:attrName>
                                        </p:attrNameLst>
                                      </p:cBhvr>
                                      <p:to>
                                        <p:strVal val="true"/>
                                      </p:to>
                                    </p:set>
                                  </p:childTnLst>
                                </p:cTn>
                              </p:par>
                            </p:childTnLst>
                          </p:cTn>
                        </p:par>
                      </p:childTnLst>
                    </p:cTn>
                  </p:par>
                  <p:par>
                    <p:cTn id="146" fill="hold">
                      <p:stCondLst>
                        <p:cond delay="indefinite"/>
                      </p:stCondLst>
                      <p:childTnLst>
                        <p:par>
                          <p:cTn id="147" fill="hold">
                            <p:stCondLst>
                              <p:cond delay="0"/>
                            </p:stCondLst>
                            <p:childTnLst>
                              <p:par>
                                <p:cTn id="148" presetID="10" presetClass="entr" presetSubtype="0" fill="hold" nodeType="clickEffect">
                                  <p:stCondLst>
                                    <p:cond delay="0"/>
                                  </p:stCondLst>
                                  <p:childTnLst>
                                    <p:set>
                                      <p:cBhvr>
                                        <p:cTn id="149" dur="1" fill="hold">
                                          <p:stCondLst>
                                            <p:cond delay="0"/>
                                          </p:stCondLst>
                                        </p:cTn>
                                        <p:tgtEl>
                                          <p:spTgt spid="3"/>
                                        </p:tgtEl>
                                        <p:attrNameLst>
                                          <p:attrName>style.visibility</p:attrName>
                                        </p:attrNameLst>
                                      </p:cBhvr>
                                      <p:to>
                                        <p:strVal val="visible"/>
                                      </p:to>
                                    </p:set>
                                    <p:animEffect transition="in" filter="fade">
                                      <p:cBhvr>
                                        <p:cTn id="150" dur="500"/>
                                        <p:tgtEl>
                                          <p:spTgt spid="3"/>
                                        </p:tgtEl>
                                      </p:cBhvr>
                                    </p:animEffect>
                                  </p:childTnLst>
                                </p:cTn>
                              </p:par>
                              <p:par>
                                <p:cTn id="151" presetID="1" presetClass="exit" presetSubtype="0" fill="hold" grpId="2" nodeType="withEffect">
                                  <p:stCondLst>
                                    <p:cond delay="0"/>
                                  </p:stCondLst>
                                  <p:childTnLst>
                                    <p:set>
                                      <p:cBhvr>
                                        <p:cTn id="152" dur="1" fill="hold">
                                          <p:stCondLst>
                                            <p:cond delay="0"/>
                                          </p:stCondLst>
                                        </p:cTn>
                                        <p:tgtEl>
                                          <p:spTgt spid="31"/>
                                        </p:tgtEl>
                                        <p:attrNameLst>
                                          <p:attrName>style.visibility</p:attrName>
                                        </p:attrNameLst>
                                      </p:cBhvr>
                                      <p:to>
                                        <p:strVal val="hidden"/>
                                      </p:to>
                                    </p:set>
                                  </p:childTnLst>
                                </p:cTn>
                              </p:par>
                              <p:par>
                                <p:cTn id="153" presetID="2" presetClass="entr" presetSubtype="4" fill="hold" nodeType="withEffect">
                                  <p:stCondLst>
                                    <p:cond delay="0"/>
                                  </p:stCondLst>
                                  <p:childTnLst>
                                    <p:set>
                                      <p:cBhvr>
                                        <p:cTn id="154" dur="1" fill="hold">
                                          <p:stCondLst>
                                            <p:cond delay="0"/>
                                          </p:stCondLst>
                                        </p:cTn>
                                        <p:tgtEl>
                                          <p:spTgt spid="37"/>
                                        </p:tgtEl>
                                        <p:attrNameLst>
                                          <p:attrName>style.visibility</p:attrName>
                                        </p:attrNameLst>
                                      </p:cBhvr>
                                      <p:to>
                                        <p:strVal val="visible"/>
                                      </p:to>
                                    </p:set>
                                    <p:anim calcmode="lin" valueType="num">
                                      <p:cBhvr additive="base">
                                        <p:cTn id="155" dur="500" fill="hold"/>
                                        <p:tgtEl>
                                          <p:spTgt spid="37"/>
                                        </p:tgtEl>
                                        <p:attrNameLst>
                                          <p:attrName>ppt_x</p:attrName>
                                        </p:attrNameLst>
                                      </p:cBhvr>
                                      <p:tavLst>
                                        <p:tav tm="0">
                                          <p:val>
                                            <p:strVal val="#ppt_x"/>
                                          </p:val>
                                        </p:tav>
                                        <p:tav tm="100000">
                                          <p:val>
                                            <p:strVal val="#ppt_x"/>
                                          </p:val>
                                        </p:tav>
                                      </p:tavLst>
                                    </p:anim>
                                    <p:anim calcmode="lin" valueType="num">
                                      <p:cBhvr additive="base">
                                        <p:cTn id="156" dur="500" fill="hold"/>
                                        <p:tgtEl>
                                          <p:spTgt spid="37"/>
                                        </p:tgtEl>
                                        <p:attrNameLst>
                                          <p:attrName>ppt_y</p:attrName>
                                        </p:attrNameLst>
                                      </p:cBhvr>
                                      <p:tavLst>
                                        <p:tav tm="0">
                                          <p:val>
                                            <p:strVal val="1+#ppt_h/2"/>
                                          </p:val>
                                        </p:tav>
                                        <p:tav tm="100000">
                                          <p:val>
                                            <p:strVal val="#ppt_y"/>
                                          </p:val>
                                        </p:tav>
                                      </p:tavLst>
                                    </p:anim>
                                  </p:childTnLst>
                                </p:cTn>
                              </p:par>
                            </p:childTnLst>
                          </p:cTn>
                        </p:par>
                        <p:par>
                          <p:cTn id="157" fill="hold">
                            <p:stCondLst>
                              <p:cond delay="500"/>
                            </p:stCondLst>
                            <p:childTnLst>
                              <p:par>
                                <p:cTn id="158" presetID="22" presetClass="entr" presetSubtype="8" fill="hold" grpId="0" nodeType="afterEffect">
                                  <p:stCondLst>
                                    <p:cond delay="0"/>
                                  </p:stCondLst>
                                  <p:childTnLst>
                                    <p:set>
                                      <p:cBhvr>
                                        <p:cTn id="159" dur="1" fill="hold">
                                          <p:stCondLst>
                                            <p:cond delay="0"/>
                                          </p:stCondLst>
                                        </p:cTn>
                                        <p:tgtEl>
                                          <p:spTgt spid="35"/>
                                        </p:tgtEl>
                                        <p:attrNameLst>
                                          <p:attrName>style.visibility</p:attrName>
                                        </p:attrNameLst>
                                      </p:cBhvr>
                                      <p:to>
                                        <p:strVal val="visible"/>
                                      </p:to>
                                    </p:set>
                                    <p:animEffect transition="in" filter="wipe(left)">
                                      <p:cBhvr>
                                        <p:cTn id="160" dur="3000"/>
                                        <p:tgtEl>
                                          <p:spTgt spid="35"/>
                                        </p:tgtEl>
                                      </p:cBhvr>
                                    </p:animEffect>
                                  </p:childTnLst>
                                </p:cTn>
                              </p:par>
                              <p:par>
                                <p:cTn id="161" presetID="1" presetClass="entr" presetSubtype="0" fill="hold" grpId="1" nodeType="withEffect">
                                  <p:stCondLst>
                                    <p:cond delay="0"/>
                                  </p:stCondLst>
                                  <p:childTnLst>
                                    <p:set>
                                      <p:cBhvr>
                                        <p:cTn id="162" dur="1" fill="hold">
                                          <p:stCondLst>
                                            <p:cond delay="0"/>
                                          </p:stCondLst>
                                        </p:cTn>
                                        <p:tgtEl>
                                          <p:spTgt spid="36"/>
                                        </p:tgtEl>
                                        <p:attrNameLst>
                                          <p:attrName>style.visibility</p:attrName>
                                        </p:attrNameLst>
                                      </p:cBhvr>
                                      <p:to>
                                        <p:strVal val="visible"/>
                                      </p:to>
                                    </p:set>
                                  </p:childTnLst>
                                </p:cTn>
                              </p:par>
                              <p:par>
                                <p:cTn id="163" presetID="2" presetClass="exit" presetSubtype="4" fill="hold" nodeType="withEffect">
                                  <p:stCondLst>
                                    <p:cond delay="1000"/>
                                  </p:stCondLst>
                                  <p:childTnLst>
                                    <p:anim calcmode="lin" valueType="num">
                                      <p:cBhvr additive="base">
                                        <p:cTn id="164" dur="500"/>
                                        <p:tgtEl>
                                          <p:spTgt spid="37"/>
                                        </p:tgtEl>
                                        <p:attrNameLst>
                                          <p:attrName>ppt_x</p:attrName>
                                        </p:attrNameLst>
                                      </p:cBhvr>
                                      <p:tavLst>
                                        <p:tav tm="0">
                                          <p:val>
                                            <p:strVal val="ppt_x"/>
                                          </p:val>
                                        </p:tav>
                                        <p:tav tm="100000">
                                          <p:val>
                                            <p:strVal val="ppt_x"/>
                                          </p:val>
                                        </p:tav>
                                      </p:tavLst>
                                    </p:anim>
                                    <p:anim calcmode="lin" valueType="num">
                                      <p:cBhvr additive="base">
                                        <p:cTn id="165" dur="500"/>
                                        <p:tgtEl>
                                          <p:spTgt spid="37"/>
                                        </p:tgtEl>
                                        <p:attrNameLst>
                                          <p:attrName>ppt_y</p:attrName>
                                        </p:attrNameLst>
                                      </p:cBhvr>
                                      <p:tavLst>
                                        <p:tav tm="0">
                                          <p:val>
                                            <p:strVal val="ppt_y"/>
                                          </p:val>
                                        </p:tav>
                                        <p:tav tm="100000">
                                          <p:val>
                                            <p:strVal val="1+ppt_h/2"/>
                                          </p:val>
                                        </p:tav>
                                      </p:tavLst>
                                    </p:anim>
                                    <p:set>
                                      <p:cBhvr>
                                        <p:cTn id="166" dur="1" fill="hold">
                                          <p:stCondLst>
                                            <p:cond delay="499"/>
                                          </p:stCondLst>
                                        </p:cTn>
                                        <p:tgtEl>
                                          <p:spTgt spid="37"/>
                                        </p:tgtEl>
                                        <p:attrNameLst>
                                          <p:attrName>style.visibility</p:attrName>
                                        </p:attrNameLst>
                                      </p:cBhvr>
                                      <p:to>
                                        <p:strVal val="hidden"/>
                                      </p:to>
                                    </p:set>
                                  </p:childTnLst>
                                </p:cTn>
                              </p:par>
                              <p:par>
                                <p:cTn id="167" presetID="42" presetClass="path" presetSubtype="0" accel="50000" decel="50000" fill="hold" grpId="0" nodeType="withEffect">
                                  <p:stCondLst>
                                    <p:cond delay="0"/>
                                  </p:stCondLst>
                                  <p:childTnLst>
                                    <p:animMotion origin="layout" path="M -1.0697E-6 4.63913E-6 L 0.10825 -0.00114 " pathEditMode="relative" rAng="0" ptsTypes="AA">
                                      <p:cBhvr>
                                        <p:cTn id="168" dur="3000" fill="hold"/>
                                        <p:tgtEl>
                                          <p:spTgt spid="36"/>
                                        </p:tgtEl>
                                        <p:attrNameLst>
                                          <p:attrName>ppt_x</p:attrName>
                                          <p:attrName>ppt_y</p:attrName>
                                        </p:attrNameLst>
                                      </p:cBhvr>
                                      <p:rCtr x="5412" y="-68"/>
                                    </p:animMotion>
                                  </p:childTnLst>
                                </p:cTn>
                              </p:par>
                            </p:childTnLst>
                          </p:cTn>
                        </p:par>
                        <p:par>
                          <p:cTn id="169" fill="hold">
                            <p:stCondLst>
                              <p:cond delay="3500"/>
                            </p:stCondLst>
                            <p:childTnLst>
                              <p:par>
                                <p:cTn id="170" presetID="19" presetClass="emph" presetSubtype="0" fill="hold" grpId="1" nodeType="afterEffect">
                                  <p:stCondLst>
                                    <p:cond delay="0"/>
                                  </p:stCondLst>
                                  <p:childTnLst>
                                    <p:animClr clrSpc="rgb" dir="cw">
                                      <p:cBhvr override="childStyle">
                                        <p:cTn id="171" dur="500" fill="hold"/>
                                        <p:tgtEl>
                                          <p:spTgt spid="35"/>
                                        </p:tgtEl>
                                        <p:attrNameLst>
                                          <p:attrName>style.color</p:attrName>
                                        </p:attrNameLst>
                                      </p:cBhvr>
                                      <p:to>
                                        <a:srgbClr val="969696"/>
                                      </p:to>
                                    </p:animClr>
                                    <p:animClr clrSpc="rgb" dir="cw">
                                      <p:cBhvr>
                                        <p:cTn id="172" dur="500" fill="hold"/>
                                        <p:tgtEl>
                                          <p:spTgt spid="35"/>
                                        </p:tgtEl>
                                        <p:attrNameLst>
                                          <p:attrName>fillcolor</p:attrName>
                                        </p:attrNameLst>
                                      </p:cBhvr>
                                      <p:to>
                                        <a:srgbClr val="969696"/>
                                      </p:to>
                                    </p:animClr>
                                    <p:set>
                                      <p:cBhvr>
                                        <p:cTn id="173" dur="500" fill="hold"/>
                                        <p:tgtEl>
                                          <p:spTgt spid="35"/>
                                        </p:tgtEl>
                                        <p:attrNameLst>
                                          <p:attrName>fill.type</p:attrName>
                                        </p:attrNameLst>
                                      </p:cBhvr>
                                      <p:to>
                                        <p:strVal val="solid"/>
                                      </p:to>
                                    </p:set>
                                    <p:set>
                                      <p:cBhvr>
                                        <p:cTn id="174" dur="500" fill="hold"/>
                                        <p:tgtEl>
                                          <p:spTgt spid="35"/>
                                        </p:tgtEl>
                                        <p:attrNameLst>
                                          <p:attrName>fill.on</p:attrName>
                                        </p:attrNameLst>
                                      </p:cBhvr>
                                      <p:to>
                                        <p:strVal val="true"/>
                                      </p:to>
                                    </p:set>
                                  </p:childTnLst>
                                </p:cTn>
                              </p:par>
                            </p:childTnLst>
                          </p:cTn>
                        </p:par>
                      </p:childTnLst>
                    </p:cTn>
                  </p:par>
                  <p:par>
                    <p:cTn id="175" fill="hold">
                      <p:stCondLst>
                        <p:cond delay="indefinite"/>
                      </p:stCondLst>
                      <p:childTnLst>
                        <p:par>
                          <p:cTn id="176" fill="hold">
                            <p:stCondLst>
                              <p:cond delay="0"/>
                            </p:stCondLst>
                            <p:childTnLst>
                              <p:par>
                                <p:cTn id="177" presetID="1" presetClass="exit" presetSubtype="0" fill="hold" grpId="2" nodeType="clickEffect">
                                  <p:stCondLst>
                                    <p:cond delay="0"/>
                                  </p:stCondLst>
                                  <p:childTnLst>
                                    <p:set>
                                      <p:cBhvr>
                                        <p:cTn id="178" dur="1" fill="hold">
                                          <p:stCondLst>
                                            <p:cond delay="0"/>
                                          </p:stCondLst>
                                        </p:cTn>
                                        <p:tgtEl>
                                          <p:spTgt spid="36"/>
                                        </p:tgtEl>
                                        <p:attrNameLst>
                                          <p:attrName>style.visibility</p:attrName>
                                        </p:attrNameLst>
                                      </p:cBhvr>
                                      <p:to>
                                        <p:strVal val="hidden"/>
                                      </p:to>
                                    </p:set>
                                  </p:childTnLst>
                                </p:cTn>
                              </p:par>
                            </p:childTnLst>
                          </p:cTn>
                        </p:par>
                        <p:par>
                          <p:cTn id="179" fill="hold">
                            <p:stCondLst>
                              <p:cond delay="0"/>
                            </p:stCondLst>
                            <p:childTnLst>
                              <p:par>
                                <p:cTn id="180" presetID="10" presetClass="entr" presetSubtype="0" fill="hold" nodeType="afterEffect">
                                  <p:stCondLst>
                                    <p:cond delay="0"/>
                                  </p:stCondLst>
                                  <p:childTnLst>
                                    <p:set>
                                      <p:cBhvr>
                                        <p:cTn id="181" dur="1" fill="hold">
                                          <p:stCondLst>
                                            <p:cond delay="0"/>
                                          </p:stCondLst>
                                        </p:cTn>
                                        <p:tgtEl>
                                          <p:spTgt spid="38"/>
                                        </p:tgtEl>
                                        <p:attrNameLst>
                                          <p:attrName>style.visibility</p:attrName>
                                        </p:attrNameLst>
                                      </p:cBhvr>
                                      <p:to>
                                        <p:strVal val="visible"/>
                                      </p:to>
                                    </p:set>
                                    <p:animEffect transition="in" filter="fade">
                                      <p:cBhvr>
                                        <p:cTn id="182" dur="500"/>
                                        <p:tgtEl>
                                          <p:spTgt spid="38"/>
                                        </p:tgtEl>
                                      </p:cBhvr>
                                    </p:animEffect>
                                  </p:childTnLst>
                                </p:cTn>
                              </p:par>
                            </p:childTnLst>
                          </p:cTn>
                        </p:par>
                        <p:par>
                          <p:cTn id="183" fill="hold">
                            <p:stCondLst>
                              <p:cond delay="500"/>
                            </p:stCondLst>
                            <p:childTnLst>
                              <p:par>
                                <p:cTn id="184" presetID="1" presetClass="entr" presetSubtype="0" fill="hold" grpId="2" nodeType="afterEffect">
                                  <p:stCondLst>
                                    <p:cond delay="0"/>
                                  </p:stCondLst>
                                  <p:childTnLst>
                                    <p:set>
                                      <p:cBhvr>
                                        <p:cTn id="185" dur="1" fill="hold">
                                          <p:stCondLst>
                                            <p:cond delay="0"/>
                                          </p:stCondLst>
                                        </p:cTn>
                                        <p:tgtEl>
                                          <p:spTgt spid="41"/>
                                        </p:tgtEl>
                                        <p:attrNameLst>
                                          <p:attrName>style.visibility</p:attrName>
                                        </p:attrNameLst>
                                      </p:cBhvr>
                                      <p:to>
                                        <p:strVal val="visible"/>
                                      </p:to>
                                    </p:set>
                                  </p:childTnLst>
                                </p:cTn>
                              </p:par>
                              <p:par>
                                <p:cTn id="186" presetID="42" presetClass="path" presetSubtype="0" accel="50000" decel="50000" fill="hold" grpId="0" nodeType="withEffect">
                                  <p:stCondLst>
                                    <p:cond delay="0"/>
                                  </p:stCondLst>
                                  <p:childTnLst>
                                    <p:animMotion origin="layout" path="M -3.37503E-6 -1.5842E-6 L 0.69083 -1.5842E-6 " pathEditMode="relative" rAng="0" ptsTypes="AA">
                                      <p:cBhvr>
                                        <p:cTn id="187" dur="5000" fill="hold"/>
                                        <p:tgtEl>
                                          <p:spTgt spid="41"/>
                                        </p:tgtEl>
                                        <p:attrNameLst>
                                          <p:attrName>ppt_x</p:attrName>
                                          <p:attrName>ppt_y</p:attrName>
                                        </p:attrNameLst>
                                      </p:cBhvr>
                                      <p:rCtr x="34529" y="0"/>
                                    </p:animMotion>
                                  </p:childTnLst>
                                </p:cTn>
                              </p:par>
                            </p:childTnLst>
                          </p:cTn>
                        </p:par>
                        <p:par>
                          <p:cTn id="188" fill="hold">
                            <p:stCondLst>
                              <p:cond delay="5500"/>
                            </p:stCondLst>
                            <p:childTnLst>
                              <p:par>
                                <p:cTn id="189" presetID="1" presetClass="exit" presetSubtype="0" fill="hold" grpId="1" nodeType="afterEffect">
                                  <p:stCondLst>
                                    <p:cond delay="0"/>
                                  </p:stCondLst>
                                  <p:childTnLst>
                                    <p:set>
                                      <p:cBhvr>
                                        <p:cTn id="190" dur="1" fill="hold">
                                          <p:stCondLst>
                                            <p:cond delay="0"/>
                                          </p:stCondLst>
                                        </p:cTn>
                                        <p:tgtEl>
                                          <p:spTgt spid="41"/>
                                        </p:tgtEl>
                                        <p:attrNameLst>
                                          <p:attrName>style.visibility</p:attrName>
                                        </p:attrNameLst>
                                      </p:cBhvr>
                                      <p:to>
                                        <p:strVal val="hidden"/>
                                      </p:to>
                                    </p:set>
                                  </p:childTnLst>
                                </p:cTn>
                              </p:par>
                            </p:childTnLst>
                          </p:cTn>
                        </p:par>
                        <p:par>
                          <p:cTn id="191" fill="hold">
                            <p:stCondLst>
                              <p:cond delay="5500"/>
                            </p:stCondLst>
                            <p:childTnLst>
                              <p:par>
                                <p:cTn id="192" presetID="1" presetClass="entr" presetSubtype="0" fill="hold" grpId="1" nodeType="afterEffect">
                                  <p:stCondLst>
                                    <p:cond delay="0"/>
                                  </p:stCondLst>
                                  <p:childTnLst>
                                    <p:set>
                                      <p:cBhvr>
                                        <p:cTn id="193" dur="1" fill="hold">
                                          <p:stCondLst>
                                            <p:cond delay="0"/>
                                          </p:stCondLst>
                                        </p:cTn>
                                        <p:tgtEl>
                                          <p:spTgt spid="40"/>
                                        </p:tgtEl>
                                        <p:attrNameLst>
                                          <p:attrName>style.visibility</p:attrName>
                                        </p:attrNameLst>
                                      </p:cBhvr>
                                      <p:to>
                                        <p:strVal val="visible"/>
                                      </p:to>
                                    </p:set>
                                  </p:childTnLst>
                                </p:cTn>
                              </p:par>
                            </p:childTnLst>
                          </p:cTn>
                        </p:par>
                        <p:par>
                          <p:cTn id="194" fill="hold">
                            <p:stCondLst>
                              <p:cond delay="5500"/>
                            </p:stCondLst>
                            <p:childTnLst>
                              <p:par>
                                <p:cTn id="195" presetID="22" presetClass="entr" presetSubtype="8" fill="hold" grpId="0" nodeType="afterEffect">
                                  <p:stCondLst>
                                    <p:cond delay="0"/>
                                  </p:stCondLst>
                                  <p:childTnLst>
                                    <p:set>
                                      <p:cBhvr>
                                        <p:cTn id="196" dur="1" fill="hold">
                                          <p:stCondLst>
                                            <p:cond delay="0"/>
                                          </p:stCondLst>
                                        </p:cTn>
                                        <p:tgtEl>
                                          <p:spTgt spid="39"/>
                                        </p:tgtEl>
                                        <p:attrNameLst>
                                          <p:attrName>style.visibility</p:attrName>
                                        </p:attrNameLst>
                                      </p:cBhvr>
                                      <p:to>
                                        <p:strVal val="visible"/>
                                      </p:to>
                                    </p:set>
                                    <p:animEffect transition="in" filter="wipe(left)">
                                      <p:cBhvr>
                                        <p:cTn id="197" dur="3000"/>
                                        <p:tgtEl>
                                          <p:spTgt spid="39"/>
                                        </p:tgtEl>
                                      </p:cBhvr>
                                    </p:animEffect>
                                  </p:childTnLst>
                                </p:cTn>
                              </p:par>
                              <p:par>
                                <p:cTn id="198" presetID="42" presetClass="path" presetSubtype="0" accel="50000" decel="50000" fill="hold" grpId="0" nodeType="withEffect">
                                  <p:stCondLst>
                                    <p:cond delay="0"/>
                                  </p:stCondLst>
                                  <p:childTnLst>
                                    <p:animMotion origin="layout" path="M 1.8024E-6 -1.5842E-6 L 0.08361 -1.5842E-6 " pathEditMode="relative" rAng="0" ptsTypes="AA">
                                      <p:cBhvr>
                                        <p:cTn id="199" dur="3000" fill="hold"/>
                                        <p:tgtEl>
                                          <p:spTgt spid="40"/>
                                        </p:tgtEl>
                                        <p:attrNameLst>
                                          <p:attrName>ppt_x</p:attrName>
                                          <p:attrName>ppt_y</p:attrName>
                                        </p:attrNameLst>
                                      </p:cBhvr>
                                      <p:rCtr x="4174" y="0"/>
                                    </p:animMotion>
                                  </p:childTnLst>
                                </p:cTn>
                              </p:par>
                            </p:childTnLst>
                          </p:cTn>
                        </p:par>
                        <p:par>
                          <p:cTn id="200" fill="hold">
                            <p:stCondLst>
                              <p:cond delay="8500"/>
                            </p:stCondLst>
                            <p:childTnLst>
                              <p:par>
                                <p:cTn id="201" presetID="1" presetClass="exit" presetSubtype="0" fill="hold" grpId="2" nodeType="afterEffect">
                                  <p:stCondLst>
                                    <p:cond delay="0"/>
                                  </p:stCondLst>
                                  <p:childTnLst>
                                    <p:set>
                                      <p:cBhvr>
                                        <p:cTn id="202" dur="1" fill="hold">
                                          <p:stCondLst>
                                            <p:cond delay="0"/>
                                          </p:stCondLst>
                                        </p:cTn>
                                        <p:tgtEl>
                                          <p:spTgt spid="40"/>
                                        </p:tgtEl>
                                        <p:attrNameLst>
                                          <p:attrName>style.visibility</p:attrName>
                                        </p:attrNameLst>
                                      </p:cBhvr>
                                      <p:to>
                                        <p:strVal val="hidden"/>
                                      </p:to>
                                    </p:set>
                                  </p:childTnLst>
                                </p:cTn>
                              </p:par>
                            </p:childTnLst>
                          </p:cTn>
                        </p:par>
                        <p:par>
                          <p:cTn id="203" fill="hold">
                            <p:stCondLst>
                              <p:cond delay="8500"/>
                            </p:stCondLst>
                            <p:childTnLst>
                              <p:par>
                                <p:cTn id="204" presetID="19" presetClass="emph" presetSubtype="0" fill="hold" grpId="1" nodeType="afterEffect">
                                  <p:stCondLst>
                                    <p:cond delay="0"/>
                                  </p:stCondLst>
                                  <p:childTnLst>
                                    <p:animClr clrSpc="rgb" dir="cw">
                                      <p:cBhvr override="childStyle">
                                        <p:cTn id="205" dur="500" fill="hold"/>
                                        <p:tgtEl>
                                          <p:spTgt spid="39"/>
                                        </p:tgtEl>
                                        <p:attrNameLst>
                                          <p:attrName>style.color</p:attrName>
                                        </p:attrNameLst>
                                      </p:cBhvr>
                                      <p:to>
                                        <a:schemeClr val="folHlink"/>
                                      </p:to>
                                    </p:animClr>
                                    <p:animClr clrSpc="rgb" dir="cw">
                                      <p:cBhvr>
                                        <p:cTn id="206" dur="500" fill="hold"/>
                                        <p:tgtEl>
                                          <p:spTgt spid="39"/>
                                        </p:tgtEl>
                                        <p:attrNameLst>
                                          <p:attrName>fillcolor</p:attrName>
                                        </p:attrNameLst>
                                      </p:cBhvr>
                                      <p:to>
                                        <a:schemeClr val="folHlink"/>
                                      </p:to>
                                    </p:animClr>
                                    <p:set>
                                      <p:cBhvr>
                                        <p:cTn id="207" dur="500" fill="hold"/>
                                        <p:tgtEl>
                                          <p:spTgt spid="39"/>
                                        </p:tgtEl>
                                        <p:attrNameLst>
                                          <p:attrName>fill.type</p:attrName>
                                        </p:attrNameLst>
                                      </p:cBhvr>
                                      <p:to>
                                        <p:strVal val="solid"/>
                                      </p:to>
                                    </p:set>
                                    <p:set>
                                      <p:cBhvr>
                                        <p:cTn id="208" dur="500" fill="hold"/>
                                        <p:tgtEl>
                                          <p:spTgt spid="39"/>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9" grpId="1" animBg="1"/>
      <p:bldP spid="2" grpId="0" animBg="1"/>
      <p:bldP spid="2" grpId="1" animBg="1"/>
      <p:bldP spid="2" grpId="2" animBg="1"/>
      <p:bldP spid="15" grpId="0" animBg="1"/>
      <p:bldP spid="15" grpId="1" animBg="1"/>
      <p:bldP spid="20" grpId="0" animBg="1"/>
      <p:bldP spid="20" grpId="1" animBg="1"/>
      <p:bldP spid="20" grpId="2" animBg="1"/>
      <p:bldP spid="22" grpId="0" animBg="1"/>
      <p:bldP spid="22" grpId="1" animBg="1"/>
      <p:bldP spid="22" grpId="2" animBg="1"/>
      <p:bldP spid="23" grpId="0" animBg="1"/>
      <p:bldP spid="23" grpId="1" animBg="1"/>
      <p:bldP spid="24" grpId="0" animBg="1"/>
      <p:bldP spid="24" grpId="1" animBg="1"/>
      <p:bldP spid="24" grpId="2" animBg="1"/>
      <p:bldP spid="27" grpId="0" animBg="1"/>
      <p:bldP spid="27" grpId="1" animBg="1"/>
      <p:bldP spid="28" grpId="0" animBg="1"/>
      <p:bldP spid="28" grpId="1" animBg="1"/>
      <p:bldP spid="28" grpId="2" animBg="1"/>
      <p:bldP spid="30" grpId="0" animBg="1"/>
      <p:bldP spid="30" grpId="1" animBg="1"/>
      <p:bldP spid="31" grpId="0" animBg="1"/>
      <p:bldP spid="31" grpId="1" animBg="1"/>
      <p:bldP spid="31" grpId="2" animBg="1"/>
      <p:bldP spid="34" grpId="0" animBg="1"/>
      <p:bldP spid="34" grpId="1" animBg="1"/>
      <p:bldP spid="34" grpId="2" animBg="1"/>
      <p:bldP spid="35" grpId="0" animBg="1"/>
      <p:bldP spid="35" grpId="1" animBg="1"/>
      <p:bldP spid="36" grpId="0" animBg="1"/>
      <p:bldP spid="36" grpId="1" animBg="1"/>
      <p:bldP spid="36" grpId="2" animBg="1"/>
      <p:bldP spid="39" grpId="0" animBg="1"/>
      <p:bldP spid="39" grpId="1" animBg="1"/>
      <p:bldP spid="40" grpId="0" animBg="1"/>
      <p:bldP spid="40" grpId="1" animBg="1"/>
      <p:bldP spid="40" grpId="2" animBg="1"/>
      <p:bldP spid="41" grpId="0" animBg="1"/>
      <p:bldP spid="41" grpId="1" animBg="1"/>
      <p:bldP spid="41" grpId="2"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m3d="http://schemas.microsoft.com/office/drawing/2017/model3d" Requires="am3d">
          <p:graphicFrame>
            <p:nvGraphicFramePr>
              <p:cNvPr id="21" name="3D Model 20" descr="Brain with lobe numbers">
                <a:extLst>
                  <a:ext uri="{FF2B5EF4-FFF2-40B4-BE49-F238E27FC236}">
                    <a16:creationId xmlns:a16="http://schemas.microsoft.com/office/drawing/2014/main" id="{2F80CD63-8AA5-4C2C-8EAB-92F55020063F}"/>
                  </a:ext>
                </a:extLst>
              </p:cNvPr>
              <p:cNvGraphicFramePr>
                <a:graphicFrameLocks noChangeAspect="1"/>
              </p:cNvGraphicFramePr>
              <p:nvPr/>
            </p:nvGraphicFramePr>
            <p:xfrm>
              <a:off x="5086246" y="2000794"/>
              <a:ext cx="5785664" cy="4814915"/>
            </p:xfrm>
            <a:graphic>
              <a:graphicData uri="http://schemas.microsoft.com/office/drawing/2017/model3d">
                <am3d:model3d r:embed="rId3">
                  <am3d:spPr>
                    <a:xfrm>
                      <a:off x="0" y="0"/>
                      <a:ext cx="5785664" cy="4814915"/>
                    </a:xfrm>
                    <a:prstGeom prst="rect">
                      <a:avLst/>
                    </a:prstGeom>
                  </am3d:spPr>
                  <am3d:camera>
                    <am3d:pos x="0" y="0" z="70866743"/>
                    <am3d:up dx="0" dy="36000000" dz="0"/>
                    <am3d:lookAt x="0" y="0" z="0"/>
                    <am3d:perspective fov="2700000"/>
                  </am3d:camera>
                  <am3d:trans>
                    <am3d:meterPerModelUnit n="1480560" d="1000000"/>
                    <am3d:preTrans dx="0" dy="0" dz="-15822396"/>
                    <am3d:scale>
                      <am3d:sx n="1000000" d="1000000"/>
                      <am3d:sy n="1000000" d="1000000"/>
                      <am3d:sz n="1000000" d="1000000"/>
                    </am3d:scale>
                    <am3d:rot ax="-597726" ay="3802038" az="-535362"/>
                    <am3d:postTrans dx="0" dy="0" dz="0"/>
                  </am3d:trans>
                  <am3d:attrSrcUrl r:id="rId4"/>
                  <am3d:raster rName="Office3DRenderer" rVer="16.0.8326">
                    <am3d:blip r:embed="rId5"/>
                  </am3d:raster>
                  <am3d:objViewport viewportSz="986343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1" name="3D Model 20" descr="Brain with lobe numbers">
                <a:extLst>
                  <a:ext uri="{FF2B5EF4-FFF2-40B4-BE49-F238E27FC236}">
                    <a16:creationId xmlns:a16="http://schemas.microsoft.com/office/drawing/2014/main" id="{2F80CD63-8AA5-4C2C-8EAB-92F55020063F}"/>
                  </a:ext>
                </a:extLst>
              </p:cNvPr>
              <p:cNvPicPr>
                <a:picLocks noGrp="1" noRot="1" noChangeAspect="1" noMove="1" noResize="1" noEditPoints="1" noAdjustHandles="1" noChangeArrowheads="1" noChangeShapeType="1" noCrop="1"/>
              </p:cNvPicPr>
              <p:nvPr/>
            </p:nvPicPr>
            <p:blipFill>
              <a:blip r:embed="rId5"/>
              <a:stretch>
                <a:fillRect/>
              </a:stretch>
            </p:blipFill>
            <p:spPr>
              <a:xfrm>
                <a:off x="5086246" y="2000794"/>
                <a:ext cx="5785664" cy="4814915"/>
              </a:xfrm>
              <a:prstGeom prst="rect">
                <a:avLst/>
              </a:prstGeom>
            </p:spPr>
          </p:pic>
        </mc:Fallback>
      </mc:AlternateContent>
      <p:sp>
        <p:nvSpPr>
          <p:cNvPr id="9" name="Title 8">
            <a:extLst>
              <a:ext uri="{FF2B5EF4-FFF2-40B4-BE49-F238E27FC236}">
                <a16:creationId xmlns:a16="http://schemas.microsoft.com/office/drawing/2014/main" id="{C73C484B-D861-45EF-AABA-0F75E943696A}"/>
              </a:ext>
            </a:extLst>
          </p:cNvPr>
          <p:cNvSpPr>
            <a:spLocks noGrp="1"/>
          </p:cNvSpPr>
          <p:nvPr>
            <p:ph type="title"/>
          </p:nvPr>
        </p:nvSpPr>
        <p:spPr>
          <a:xfrm>
            <a:off x="600856" y="266798"/>
            <a:ext cx="3247015" cy="1487955"/>
          </a:xfrm>
        </p:spPr>
        <p:txBody>
          <a:bodyPr/>
          <a:lstStyle/>
          <a:p>
            <a:r>
              <a:rPr lang="en-AU"/>
              <a:t>Strengthening your attention</a:t>
            </a:r>
          </a:p>
        </p:txBody>
      </p:sp>
      <p:sp>
        <p:nvSpPr>
          <p:cNvPr id="10" name="Text Placeholder 9">
            <a:extLst>
              <a:ext uri="{FF2B5EF4-FFF2-40B4-BE49-F238E27FC236}">
                <a16:creationId xmlns:a16="http://schemas.microsoft.com/office/drawing/2014/main" id="{48A3ECD8-8CDF-4FBA-89F2-053C1E023076}"/>
              </a:ext>
            </a:extLst>
          </p:cNvPr>
          <p:cNvSpPr>
            <a:spLocks noGrp="1"/>
          </p:cNvSpPr>
          <p:nvPr>
            <p:ph type="body" sz="quarter" idx="10"/>
          </p:nvPr>
        </p:nvSpPr>
        <p:spPr>
          <a:xfrm>
            <a:off x="597227" y="1820131"/>
            <a:ext cx="3565880" cy="874680"/>
          </a:xfrm>
        </p:spPr>
        <p:txBody>
          <a:bodyPr anchor="t"/>
          <a:lstStyle/>
          <a:p>
            <a:pPr marL="0" lvl="1">
              <a:lnSpc>
                <a:spcPct val="110000"/>
              </a:lnSpc>
            </a:pPr>
            <a:r>
              <a:rPr lang="en-GB" sz="1734" i="1">
                <a:solidFill>
                  <a:schemeClr val="tx1"/>
                </a:solidFill>
              </a:rPr>
              <a:t>Attention is awareness of the here and now in a focal and perceptive way.</a:t>
            </a:r>
            <a:endParaRPr lang="en-AU" sz="1734">
              <a:solidFill>
                <a:schemeClr val="tx1"/>
              </a:solidFill>
            </a:endParaRPr>
          </a:p>
        </p:txBody>
      </p:sp>
      <p:sp>
        <p:nvSpPr>
          <p:cNvPr id="11" name="TextBox 10">
            <a:extLst>
              <a:ext uri="{FF2B5EF4-FFF2-40B4-BE49-F238E27FC236}">
                <a16:creationId xmlns:a16="http://schemas.microsoft.com/office/drawing/2014/main" id="{E8095843-53D2-495D-9D28-303C722336C7}"/>
              </a:ext>
            </a:extLst>
          </p:cNvPr>
          <p:cNvSpPr txBox="1"/>
          <p:nvPr/>
        </p:nvSpPr>
        <p:spPr>
          <a:xfrm>
            <a:off x="4618689" y="545"/>
            <a:ext cx="7440144" cy="932603"/>
          </a:xfrm>
          <a:prstGeom prst="rect">
            <a:avLst/>
          </a:prstGeom>
          <a:solidFill>
            <a:schemeClr val="bg1"/>
          </a:solidFill>
        </p:spPr>
        <p:txBody>
          <a:bodyPr wrap="square" lIns="186521" tIns="373041" rIns="186521" bIns="149217" rtlCol="0">
            <a:noAutofit/>
          </a:bodyPr>
          <a:lstStyle/>
          <a:p>
            <a:pPr algn="ctr" defTabSz="932563">
              <a:lnSpc>
                <a:spcPct val="90000"/>
              </a:lnSpc>
              <a:spcAft>
                <a:spcPts val="612"/>
              </a:spcAft>
              <a:defRPr/>
            </a:pPr>
            <a:r>
              <a:rPr lang="en-AU" sz="2856">
                <a:solidFill>
                  <a:schemeClr val="accent1"/>
                </a:solidFill>
                <a:latin typeface="Segoe UI Semibold"/>
              </a:rPr>
              <a:t>Mental Stillness | Thoughtless Awareness</a:t>
            </a:r>
          </a:p>
        </p:txBody>
      </p:sp>
      <p:sp>
        <p:nvSpPr>
          <p:cNvPr id="32" name="Isosceles Triangle 31" descr="Down arrow">
            <a:extLst>
              <a:ext uri="{FF2B5EF4-FFF2-40B4-BE49-F238E27FC236}">
                <a16:creationId xmlns:a16="http://schemas.microsoft.com/office/drawing/2014/main" id="{32B32919-F6BF-4697-9F94-4395821BD665}"/>
              </a:ext>
            </a:extLst>
          </p:cNvPr>
          <p:cNvSpPr/>
          <p:nvPr/>
        </p:nvSpPr>
        <p:spPr bwMode="auto">
          <a:xfrm rot="10800000">
            <a:off x="7491688" y="1823920"/>
            <a:ext cx="652822" cy="353747"/>
          </a:xfrm>
          <a:prstGeom prst="triangl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defRPr/>
            </a:pPr>
            <a:endParaRPr lang="en-AU" sz="2448"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33" name="Oval 32" descr="Graphic element">
            <a:extLst>
              <a:ext uri="{FF2B5EF4-FFF2-40B4-BE49-F238E27FC236}">
                <a16:creationId xmlns:a16="http://schemas.microsoft.com/office/drawing/2014/main" id="{CE5BB07F-C469-40CD-AF08-05676A68BF4A}"/>
              </a:ext>
            </a:extLst>
          </p:cNvPr>
          <p:cNvSpPr/>
          <p:nvPr/>
        </p:nvSpPr>
        <p:spPr bwMode="auto">
          <a:xfrm>
            <a:off x="7204812" y="1387506"/>
            <a:ext cx="1226575" cy="1226575"/>
          </a:xfrm>
          <a:prstGeom prst="ellipse">
            <a:avLst/>
          </a:prstGeom>
          <a:noFill/>
          <a:ln w="28575">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defTabSz="951028" fontAlgn="base">
              <a:spcBef>
                <a:spcPct val="0"/>
              </a:spcBef>
              <a:spcAft>
                <a:spcPct val="0"/>
              </a:spcAft>
            </a:pPr>
            <a:endParaRPr lang="en-AU" sz="2040" err="1">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11355571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 calcmode="lin" valueType="num">
                                      <p:cBhvr additive="base">
                                        <p:cTn id="12" dur="500" fill="hold"/>
                                        <p:tgtEl>
                                          <p:spTgt spid="32"/>
                                        </p:tgtEl>
                                        <p:attrNameLst>
                                          <p:attrName>ppt_x</p:attrName>
                                        </p:attrNameLst>
                                      </p:cBhvr>
                                      <p:tavLst>
                                        <p:tav tm="0">
                                          <p:val>
                                            <p:strVal val="#ppt_x"/>
                                          </p:val>
                                        </p:tav>
                                        <p:tav tm="100000">
                                          <p:val>
                                            <p:strVal val="#ppt_x"/>
                                          </p:val>
                                        </p:tav>
                                      </p:tavLst>
                                    </p:anim>
                                    <p:anim calcmode="lin" valueType="num">
                                      <p:cBhvr additive="base">
                                        <p:cTn id="13" dur="500" fill="hold"/>
                                        <p:tgtEl>
                                          <p:spTgt spid="32"/>
                                        </p:tgtEl>
                                        <p:attrNameLst>
                                          <p:attrName>ppt_y</p:attrName>
                                        </p:attrNameLst>
                                      </p:cBhvr>
                                      <p:tavLst>
                                        <p:tav tm="0">
                                          <p:val>
                                            <p:strVal val="0-#ppt_h/2"/>
                                          </p:val>
                                        </p:tav>
                                        <p:tav tm="100000">
                                          <p:val>
                                            <p:strVal val="#ppt_y"/>
                                          </p:val>
                                        </p:tav>
                                      </p:tavLst>
                                    </p:anim>
                                  </p:childTnLst>
                                </p:cTn>
                              </p:par>
                            </p:childTnLst>
                          </p:cTn>
                        </p:par>
                        <p:par>
                          <p:cTn id="14" fill="hold">
                            <p:stCondLst>
                              <p:cond delay="500"/>
                            </p:stCondLst>
                            <p:childTnLst>
                              <p:par>
                                <p:cTn id="15" presetID="53" presetClass="entr" presetSubtype="16" repeatCount="indefinite" fill="hold" grpId="0" nodeType="afterEffect">
                                  <p:stCondLst>
                                    <p:cond delay="0"/>
                                  </p:stCondLst>
                                  <p:endCondLst>
                                    <p:cond evt="onNext" delay="0">
                                      <p:tgtEl>
                                        <p:sldTgt/>
                                      </p:tgtEl>
                                    </p:cond>
                                  </p:endCondLst>
                                  <p:childTnLst>
                                    <p:set>
                                      <p:cBhvr>
                                        <p:cTn id="16" dur="1" fill="hold">
                                          <p:stCondLst>
                                            <p:cond delay="0"/>
                                          </p:stCondLst>
                                        </p:cTn>
                                        <p:tgtEl>
                                          <p:spTgt spid="33"/>
                                        </p:tgtEl>
                                        <p:attrNameLst>
                                          <p:attrName>style.visibility</p:attrName>
                                        </p:attrNameLst>
                                      </p:cBhvr>
                                      <p:to>
                                        <p:strVal val="visible"/>
                                      </p:to>
                                    </p:set>
                                    <p:anim calcmode="lin" valueType="num">
                                      <p:cBhvr>
                                        <p:cTn id="17" dur="1000" fill="hold"/>
                                        <p:tgtEl>
                                          <p:spTgt spid="33"/>
                                        </p:tgtEl>
                                        <p:attrNameLst>
                                          <p:attrName>ppt_w</p:attrName>
                                        </p:attrNameLst>
                                      </p:cBhvr>
                                      <p:tavLst>
                                        <p:tav tm="0">
                                          <p:val>
                                            <p:fltVal val="0"/>
                                          </p:val>
                                        </p:tav>
                                        <p:tav tm="100000">
                                          <p:val>
                                            <p:strVal val="#ppt_w"/>
                                          </p:val>
                                        </p:tav>
                                      </p:tavLst>
                                    </p:anim>
                                    <p:anim calcmode="lin" valueType="num">
                                      <p:cBhvr>
                                        <p:cTn id="18" dur="1000" fill="hold"/>
                                        <p:tgtEl>
                                          <p:spTgt spid="33"/>
                                        </p:tgtEl>
                                        <p:attrNameLst>
                                          <p:attrName>ppt_h</p:attrName>
                                        </p:attrNameLst>
                                      </p:cBhvr>
                                      <p:tavLst>
                                        <p:tav tm="0">
                                          <p:val>
                                            <p:fltVal val="0"/>
                                          </p:val>
                                        </p:tav>
                                        <p:tav tm="100000">
                                          <p:val>
                                            <p:strVal val="#ppt_h"/>
                                          </p:val>
                                        </p:tav>
                                      </p:tavLst>
                                    </p:anim>
                                    <p:animEffect transition="in" filter="fade">
                                      <p:cBhvr>
                                        <p:cTn id="19" dur="1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2" grpId="0" animBg="1"/>
      <p:bldP spid="33" grpId="0" animBg="1"/>
    </p:bldLst>
  </p:timing>
</p:sld>
</file>

<file path=ppt/theme/theme1.xml><?xml version="1.0" encoding="utf-8"?>
<a:theme xmlns:a="http://schemas.openxmlformats.org/drawingml/2006/main" name="Microsoft 365 PPT Template - 2018">
  <a:themeElements>
    <a:clrScheme name="Custom 4">
      <a:dk1>
        <a:srgbClr val="282828"/>
      </a:dk1>
      <a:lt1>
        <a:srgbClr val="FFFFFF"/>
      </a:lt1>
      <a:dk2>
        <a:srgbClr val="282828"/>
      </a:dk2>
      <a:lt2>
        <a:srgbClr val="FFFFFF"/>
      </a:lt2>
      <a:accent1>
        <a:srgbClr val="0078D4"/>
      </a:accent1>
      <a:accent2>
        <a:srgbClr val="002050"/>
      </a:accent2>
      <a:accent3>
        <a:srgbClr val="939393"/>
      </a:accent3>
      <a:accent4>
        <a:srgbClr val="00BCF2"/>
      </a:accent4>
      <a:accent5>
        <a:srgbClr val="6C6E6C"/>
      </a:accent5>
      <a:accent6>
        <a:srgbClr val="2E2F2E"/>
      </a:accent6>
      <a:hlink>
        <a:srgbClr val="0078D4"/>
      </a:hlink>
      <a:folHlink>
        <a:srgbClr val="0078D4"/>
      </a:folHlink>
    </a:clrScheme>
    <a:fontScheme name="Custom 25">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 365 PPT Template 2018_2" id="{01A7FB2A-7862-441E-89D5-C3EE05893CAC}" vid="{DEC62A46-47F5-4825-899D-4E8B117FF749}"/>
    </a:ext>
  </a:extLst>
</a:theme>
</file>

<file path=ppt/theme/theme2.xml><?xml version="1.0" encoding="utf-8"?>
<a:theme xmlns:a="http://schemas.openxmlformats.org/drawingml/2006/main" name="Prosci 2017 v7">
  <a:themeElements>
    <a:clrScheme name="Prosci 2017 Theme Colors">
      <a:dk1>
        <a:sysClr val="windowText" lastClr="000000"/>
      </a:dk1>
      <a:lt1>
        <a:sysClr val="window" lastClr="FFFFFF"/>
      </a:lt1>
      <a:dk2>
        <a:srgbClr val="44546A"/>
      </a:dk2>
      <a:lt2>
        <a:srgbClr val="E7E6E6"/>
      </a:lt2>
      <a:accent1>
        <a:srgbClr val="342A86"/>
      </a:accent1>
      <a:accent2>
        <a:srgbClr val="B7AEE5"/>
      </a:accent2>
      <a:accent3>
        <a:srgbClr val="BA2929"/>
      </a:accent3>
      <a:accent4>
        <a:srgbClr val="3F474F"/>
      </a:accent4>
      <a:accent5>
        <a:srgbClr val="8C9696"/>
      </a:accent5>
      <a:accent6>
        <a:srgbClr val="F2F5F5"/>
      </a:accent6>
      <a:hlink>
        <a:srgbClr val="FFFFFF"/>
      </a:hlink>
      <a:folHlink>
        <a:srgbClr val="FFFFFF"/>
      </a:folHlink>
    </a:clrScheme>
    <a:fontScheme name="Prosci">
      <a:majorFont>
        <a:latin typeface="Calibri Light"/>
        <a:ea typeface=""/>
        <a:cs typeface=""/>
      </a:majorFont>
      <a:minorFont>
        <a:latin typeface="Calibr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5200" dirty="0">
            <a:solidFill>
              <a:schemeClr val="bg1"/>
            </a:solidFill>
            <a:latin typeface="+mj-lt"/>
            <a:ea typeface="Open Sans Light" charset="0"/>
            <a:cs typeface="Open Sans Light" charset="0"/>
          </a:defRPr>
        </a:defPPr>
      </a:lstStyle>
    </a:txDef>
  </a:objectDefaults>
  <a:extraClrSchemeLst/>
  <a:extLst>
    <a:ext uri="{05A4C25C-085E-4340-85A3-A5531E510DB2}">
      <thm15:themeFamily xmlns:thm15="http://schemas.microsoft.com/office/thememl/2012/main" name="2018 Template 16x9" id="{7861462E-ED34-4C58-AD04-C5BB6C0E1BA1}" vid="{13537204-8D48-4837-B750-61F2E5C4A1A0}"/>
    </a:ext>
  </a:extLst>
</a:theme>
</file>

<file path=ppt/theme/theme3.xml><?xml version="1.0" encoding="utf-8"?>
<a:theme xmlns:a="http://schemas.openxmlformats.org/drawingml/2006/main" name="White Template">
  <a:themeElements>
    <a:clrScheme name="Ignite Breakout - Blue on white and light gray">
      <a:dk1>
        <a:srgbClr val="000000"/>
      </a:dk1>
      <a:lt1>
        <a:srgbClr val="FFFFFF"/>
      </a:lt1>
      <a:dk2>
        <a:srgbClr val="2F2F2F"/>
      </a:dk2>
      <a:lt2>
        <a:srgbClr val="E6E6E6"/>
      </a:lt2>
      <a:accent1>
        <a:srgbClr val="0078D4"/>
      </a:accent1>
      <a:accent2>
        <a:srgbClr val="243A5E"/>
      </a:accent2>
      <a:accent3>
        <a:srgbClr val="D83B01"/>
      </a:accent3>
      <a:accent4>
        <a:srgbClr val="FFB900"/>
      </a:accent4>
      <a:accent5>
        <a:srgbClr val="2F2F2F"/>
      </a:accent5>
      <a:accent6>
        <a:srgbClr val="737373"/>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Ignite_The_Tour_2019_16x9_Breakout_Template.potx" id="{7A800238-3B18-4E5C-A4B5-81384B4F72C7}" vid="{41785C71-9316-47A7-95AF-D6C69A7E7205}"/>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bfdc5acb-5735-44fa-89b3-8c92d74224fa">
      <UserInfo>
        <DisplayName>Ricardo Ortiz Fuentes</DisplayName>
        <AccountId>11</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CEC02E0258A27448A29FB0FC0148545" ma:contentTypeVersion="12" ma:contentTypeDescription="Create a new document." ma:contentTypeScope="" ma:versionID="6ba9adc1190df8e93154ece11f01d27c">
  <xsd:schema xmlns:xsd="http://www.w3.org/2001/XMLSchema" xmlns:xs="http://www.w3.org/2001/XMLSchema" xmlns:p="http://schemas.microsoft.com/office/2006/metadata/properties" xmlns:ns2="c8831e79-45ca-49a6-932b-0c7b060f5ae7" xmlns:ns3="bfdc5acb-5735-44fa-89b3-8c92d74224fa" targetNamespace="http://schemas.microsoft.com/office/2006/metadata/properties" ma:root="true" ma:fieldsID="8baa6086d43b9a0d918e2a26b4b44bcc" ns2:_="" ns3:_="">
    <xsd:import namespace="c8831e79-45ca-49a6-932b-0c7b060f5ae7"/>
    <xsd:import namespace="bfdc5acb-5735-44fa-89b3-8c92d74224fa"/>
    <xsd:element name="properties">
      <xsd:complexType>
        <xsd:sequence>
          <xsd:element name="documentManagement">
            <xsd:complexType>
              <xsd:all>
                <xsd:element ref="ns2:MediaServiceMetadata" minOccurs="0"/>
                <xsd:element ref="ns2:MediaServiceFastMetadata" minOccurs="0"/>
                <xsd:element ref="ns2:MediaServiceDateTaken"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AutoKeyPoints" minOccurs="0"/>
                <xsd:element ref="ns2:MediaServiceKeyPoints" minOccurs="0"/>
                <xsd:element ref="ns2:MediaServiceOC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8831e79-45ca-49a6-932b-0c7b060f5ae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fdc5acb-5735-44fa-89b3-8c92d74224fa"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398D05A-1730-4CDB-8FDF-161E962391AD}">
  <ds:schemaRefs>
    <ds:schemaRef ds:uri="http://schemas.microsoft.com/sharepoint/v3/contenttype/forms"/>
  </ds:schemaRefs>
</ds:datastoreItem>
</file>

<file path=customXml/itemProps2.xml><?xml version="1.0" encoding="utf-8"?>
<ds:datastoreItem xmlns:ds="http://schemas.openxmlformats.org/officeDocument/2006/customXml" ds:itemID="{543A90B4-6EF8-4E48-B938-ABDBCF77ADED}">
  <ds:schemaRefs>
    <ds:schemaRef ds:uri="http://schemas.microsoft.com/office/2006/metadata/properties"/>
    <ds:schemaRef ds:uri="http://schemas.microsoft.com/office/infopath/2007/PartnerControls"/>
    <ds:schemaRef ds:uri="bfdc5acb-5735-44fa-89b3-8c92d74224fa"/>
  </ds:schemaRefs>
</ds:datastoreItem>
</file>

<file path=customXml/itemProps3.xml><?xml version="1.0" encoding="utf-8"?>
<ds:datastoreItem xmlns:ds="http://schemas.openxmlformats.org/officeDocument/2006/customXml" ds:itemID="{E8F161C8-66D0-46D8-B823-E0EF039A41CC}"/>
</file>

<file path=docProps/app.xml><?xml version="1.0" encoding="utf-8"?>
<Properties xmlns="http://schemas.openxmlformats.org/officeDocument/2006/extended-properties" xmlns:vt="http://schemas.openxmlformats.org/officeDocument/2006/docPropsVTypes">
  <Template>Microsoft_365_Powerpoint_template</Template>
  <TotalTime>99</TotalTime>
  <Words>766</Words>
  <Application>Microsoft Office PowerPoint</Application>
  <PresentationFormat>Custom</PresentationFormat>
  <Paragraphs>105</Paragraphs>
  <Slides>12</Slides>
  <Notes>12</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12</vt:i4>
      </vt:variant>
    </vt:vector>
  </HeadingPairs>
  <TitlesOfParts>
    <vt:vector size="25" baseType="lpstr">
      <vt:lpstr>Arial</vt:lpstr>
      <vt:lpstr>Calibri</vt:lpstr>
      <vt:lpstr>Calibri Light</vt:lpstr>
      <vt:lpstr>Consolas</vt:lpstr>
      <vt:lpstr>Open Sans</vt:lpstr>
      <vt:lpstr>Segoe UI</vt:lpstr>
      <vt:lpstr>Segoe UI Light</vt:lpstr>
      <vt:lpstr>Segoe UI Semibold</vt:lpstr>
      <vt:lpstr>Segoe UI Semilight</vt:lpstr>
      <vt:lpstr>Wingdings</vt:lpstr>
      <vt:lpstr>Microsoft 365 PPT Template - 2018</vt:lpstr>
      <vt:lpstr>Prosci 2017 v7</vt:lpstr>
      <vt:lpstr>White Template</vt:lpstr>
      <vt:lpstr>Microsoft 365 Managing employee attention</vt:lpstr>
      <vt:lpstr>PowerPoint Presentation</vt:lpstr>
      <vt:lpstr>Collaboration Overload</vt:lpstr>
      <vt:lpstr>Collaboration (noun)</vt:lpstr>
      <vt:lpstr>Collaboration =     Common Goal + Effort + Commitment</vt:lpstr>
      <vt:lpstr>PowerPoint Presentation</vt:lpstr>
      <vt:lpstr>01  Getting things done   Managing      employee attention</vt:lpstr>
      <vt:lpstr>How our attention works</vt:lpstr>
      <vt:lpstr>Strengthening your attention</vt:lpstr>
      <vt:lpstr>Strengthening your attention</vt:lpstr>
      <vt:lpstr>Usage ≠ Adoption</vt:lpstr>
      <vt:lpstr>Thank you.  http://aka.ms/MOCA </vt:lpstr>
    </vt:vector>
  </TitlesOfParts>
  <Company>Microsoft 365</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Microsoft 365 PPT template best practices</dc:title>
  <dc:creator>Rishi Nicolai (DIGITAL CULTURE SPECIALIST)</dc:creator>
  <dc:description>Template by: Zoey Vong; ZUM Communications
Formatted by:</dc:description>
  <cp:lastModifiedBy>Rishi Nicolai (DIGITAL CULTURE SPECIALIST)</cp:lastModifiedBy>
  <cp:revision>2</cp:revision>
  <dcterms:created xsi:type="dcterms:W3CDTF">2020-01-06T23:51:21Z</dcterms:created>
  <dcterms:modified xsi:type="dcterms:W3CDTF">2020-05-27T08:51:03Z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f42aa342-8706-4288-bd11-ebb85995028c_Enabled">
    <vt:lpwstr>True</vt:lpwstr>
  </property>
  <property fmtid="{D5CDD505-2E9C-101B-9397-08002B2CF9AE}" pid="3" name="MSIP_Label_f42aa342-8706-4288-bd11-ebb85995028c_SiteId">
    <vt:lpwstr>72f988bf-86f1-41af-91ab-2d7cd011db47</vt:lpwstr>
  </property>
  <property fmtid="{D5CDD505-2E9C-101B-9397-08002B2CF9AE}" pid="4" name="MSIP_Label_f42aa342-8706-4288-bd11-ebb85995028c_Owner">
    <vt:lpwstr>v-ellars@microsoft.com</vt:lpwstr>
  </property>
  <property fmtid="{D5CDD505-2E9C-101B-9397-08002B2CF9AE}" pid="5" name="MSIP_Label_f42aa342-8706-4288-bd11-ebb85995028c_SetDate">
    <vt:lpwstr>2017-12-15T19:02:32.0807259Z</vt:lpwstr>
  </property>
  <property fmtid="{D5CDD505-2E9C-101B-9397-08002B2CF9AE}" pid="6" name="MSIP_Label_f42aa342-8706-4288-bd11-ebb85995028c_Name">
    <vt:lpwstr>General</vt:lpwstr>
  </property>
  <property fmtid="{D5CDD505-2E9C-101B-9397-08002B2CF9AE}" pid="7" name="MSIP_Label_f42aa342-8706-4288-bd11-ebb85995028c_Application">
    <vt:lpwstr>Microsoft Azure Information Protection</vt:lpwstr>
  </property>
  <property fmtid="{D5CDD505-2E9C-101B-9397-08002B2CF9AE}" pid="8" name="MSIP_Label_f42aa342-8706-4288-bd11-ebb85995028c_Extended_MSFT_Method">
    <vt:lpwstr>Automatic</vt:lpwstr>
  </property>
  <property fmtid="{D5CDD505-2E9C-101B-9397-08002B2CF9AE}" pid="9" name="Sensitivity">
    <vt:lpwstr>General</vt:lpwstr>
  </property>
  <property fmtid="{D5CDD505-2E9C-101B-9397-08002B2CF9AE}" pid="10" name="ContentTypeId">
    <vt:lpwstr>0x0101004CEC02E0258A27448A29FB0FC0148545</vt:lpwstr>
  </property>
</Properties>
</file>